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350" r:id="rId5"/>
    <p:sldId id="352" r:id="rId6"/>
    <p:sldId id="353" r:id="rId7"/>
    <p:sldId id="354" r:id="rId8"/>
    <p:sldId id="258" r:id="rId9"/>
    <p:sldId id="257" r:id="rId10"/>
    <p:sldId id="267" r:id="rId11"/>
    <p:sldId id="268" r:id="rId12"/>
    <p:sldId id="269" r:id="rId13"/>
    <p:sldId id="270" r:id="rId14"/>
    <p:sldId id="308" r:id="rId15"/>
    <p:sldId id="309" r:id="rId16"/>
    <p:sldId id="355" r:id="rId17"/>
    <p:sldId id="310" r:id="rId18"/>
    <p:sldId id="311" r:id="rId19"/>
    <p:sldId id="312" r:id="rId20"/>
    <p:sldId id="313" r:id="rId21"/>
    <p:sldId id="315" r:id="rId22"/>
    <p:sldId id="316" r:id="rId23"/>
    <p:sldId id="317" r:id="rId24"/>
    <p:sldId id="356" r:id="rId25"/>
    <p:sldId id="326" r:id="rId26"/>
    <p:sldId id="357" r:id="rId27"/>
    <p:sldId id="318" r:id="rId28"/>
    <p:sldId id="319" r:id="rId29"/>
    <p:sldId id="320" r:id="rId30"/>
    <p:sldId id="322" r:id="rId31"/>
    <p:sldId id="323" r:id="rId32"/>
    <p:sldId id="324" r:id="rId33"/>
    <p:sldId id="325"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bilder)" id="{69B31D63-6B9C-4112-9EA6-CB142D47AA0B}">
          <p14:sldIdLst>
            <p14:sldId id="350"/>
            <p14:sldId id="352"/>
            <p14:sldId id="353"/>
            <p14:sldId id="354"/>
          </p14:sldIdLst>
        </p14:section>
        <p14:section name="Presentation" id="{F64939CD-7BC8-49DF-80D1-90AD898327DC}">
          <p14:sldIdLst>
            <p14:sldId id="258"/>
            <p14:sldId id="257"/>
            <p14:sldId id="267"/>
            <p14:sldId id="268"/>
            <p14:sldId id="269"/>
            <p14:sldId id="270"/>
            <p14:sldId id="308"/>
            <p14:sldId id="309"/>
            <p14:sldId id="355"/>
            <p14:sldId id="310"/>
            <p14:sldId id="311"/>
            <p14:sldId id="312"/>
            <p14:sldId id="313"/>
            <p14:sldId id="315"/>
            <p14:sldId id="316"/>
            <p14:sldId id="317"/>
            <p14:sldId id="356"/>
            <p14:sldId id="326"/>
            <p14:sldId id="357"/>
            <p14:sldId id="318"/>
            <p14:sldId id="319"/>
            <p14:sldId id="320"/>
            <p14:sldId id="322"/>
            <p14:sldId id="323"/>
            <p14:sldId id="324"/>
            <p14:sldId id="32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94707"/>
  </p:normalViewPr>
  <p:slideViewPr>
    <p:cSldViewPr snapToGrid="0" showGuides="1">
      <p:cViewPr varScale="1">
        <p:scale>
          <a:sx n="135" d="100"/>
          <a:sy n="135" d="100"/>
        </p:scale>
        <p:origin x="1648" y="4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81BD4-D4E1-E24B-A609-02EEB48FB994}" type="datetimeFigureOut">
              <a:rPr lang="sv-SE" smtClean="0"/>
              <a:t>2026-02-10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9A5C3-798A-A24B-AE37-CBB5D5F8AA4E}" type="slidenum">
              <a:rPr lang="sv-SE" smtClean="0"/>
              <a:t>‹#›</a:t>
            </a:fld>
            <a:endParaRPr lang="sv-SE"/>
          </a:p>
        </p:txBody>
      </p:sp>
    </p:spTree>
    <p:extLst>
      <p:ext uri="{BB962C8B-B14F-4D97-AF65-F5344CB8AC3E}">
        <p14:creationId xmlns:p14="http://schemas.microsoft.com/office/powerpoint/2010/main" val="351388360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 är ett fantastiskt material och det är svårt att tänka sig en tillvaro utan glas. En snabb teknisk utveckling har lett till att vi har glas som tillgodoser såväl krav på miljö, komfort arkitektur och funktion.</a:t>
            </a:r>
          </a:p>
          <a:p>
            <a:endParaRPr lang="sv-SE" dirty="0"/>
          </a:p>
          <a:p>
            <a:endParaRPr lang="sv-SE" dirty="0"/>
          </a:p>
        </p:txBody>
      </p:sp>
      <p:sp>
        <p:nvSpPr>
          <p:cNvPr id="4" name="Platshållare för bildnummer 3"/>
          <p:cNvSpPr>
            <a:spLocks noGrp="1"/>
          </p:cNvSpPr>
          <p:nvPr>
            <p:ph type="sldNum" sz="quarter" idx="5"/>
          </p:nvPr>
        </p:nvSpPr>
        <p:spPr/>
        <p:txBody>
          <a:bodyPr/>
          <a:lstStyle/>
          <a:p>
            <a:fld id="{70F9A5C3-798A-A24B-AE37-CBB5D5F8AA4E}" type="slidenum">
              <a:rPr lang="sv-SE" smtClean="0"/>
              <a:t>6</a:t>
            </a:fld>
            <a:endParaRPr lang="sv-SE"/>
          </a:p>
        </p:txBody>
      </p:sp>
    </p:spTree>
    <p:extLst>
      <p:ext uri="{BB962C8B-B14F-4D97-AF65-F5344CB8AC3E}">
        <p14:creationId xmlns:p14="http://schemas.microsoft.com/office/powerpoint/2010/main" val="377505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Glashantverkarna som arbetar med gamla blyinfattade fönster är inte så många, men det finns fortfarande några inom branschen. De utför reparationer och glasmålningar i blyinfattningar i  äldre byggnader som exempelvis kyrkor.</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16</a:t>
            </a:fld>
            <a:endParaRPr lang="sv-SE"/>
          </a:p>
        </p:txBody>
      </p:sp>
    </p:spTree>
    <p:extLst>
      <p:ext uri="{BB962C8B-B14F-4D97-AF65-F5344CB8AC3E}">
        <p14:creationId xmlns:p14="http://schemas.microsoft.com/office/powerpoint/2010/main" val="318624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rama in är en konst i sig. Professionellt utförda konstinramningar ger konsten ett extra lyft. Konstinramare är inget man utbildar sig till på bygg- och anläggningsprogrammet men yrket finns i glasbranschen. Fortfarande är det många av de traditionella glasmästerierna som också arbetar med konstinramning.</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17</a:t>
            </a:fld>
            <a:endParaRPr lang="sv-SE"/>
          </a:p>
        </p:txBody>
      </p:sp>
    </p:spTree>
    <p:extLst>
      <p:ext uri="{BB962C8B-B14F-4D97-AF65-F5344CB8AC3E}">
        <p14:creationId xmlns:p14="http://schemas.microsoft.com/office/powerpoint/2010/main" val="348350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Grundutbildningen ser lite olika ut för olika branscher och i glasbranschen ska man arbeta 5 500 timmar innan man är fullärd. Tidigare fanns bara glasmästeriyrket i vårt yrkesutbildningsavtal men sedan 2016 kan man utbilda sig inom de olika yrkesområdena. Vi är en av få branscher som har ett praktiskt yrkesprov, och det är då inom glasmästeriyrket. Provet består av sju praktiska övningar och ett teoretiskt prov och det genomförs på </a:t>
            </a:r>
            <a:r>
              <a:rPr lang="sv-SE" altLang="sv-SE" dirty="0" err="1"/>
              <a:t>Glasskolan</a:t>
            </a:r>
            <a:r>
              <a:rPr lang="sv-SE" altLang="sv-SE" dirty="0"/>
              <a:t> en till två gånger per år.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24</a:t>
            </a:fld>
            <a:endParaRPr lang="sv-SE"/>
          </a:p>
        </p:txBody>
      </p:sp>
    </p:spTree>
    <p:extLst>
      <p:ext uri="{BB962C8B-B14F-4D97-AF65-F5344CB8AC3E}">
        <p14:creationId xmlns:p14="http://schemas.microsoft.com/office/powerpoint/2010/main" val="64610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Glasmästare är ett gammat traditionellt hantverksyrke och det finns möjlighet att bli en riktig mästare. Först ska man arbeta drygt 5 år och därefter gå en mästarutbildning.</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25</a:t>
            </a:fld>
            <a:endParaRPr lang="sv-SE"/>
          </a:p>
        </p:txBody>
      </p:sp>
    </p:spTree>
    <p:extLst>
      <p:ext uri="{BB962C8B-B14F-4D97-AF65-F5344CB8AC3E}">
        <p14:creationId xmlns:p14="http://schemas.microsoft.com/office/powerpoint/2010/main" val="5943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26</a:t>
            </a:fld>
            <a:endParaRPr lang="sv-SE"/>
          </a:p>
        </p:txBody>
      </p:sp>
    </p:spTree>
    <p:extLst>
      <p:ext uri="{BB962C8B-B14F-4D97-AF65-F5344CB8AC3E}">
        <p14:creationId xmlns:p14="http://schemas.microsoft.com/office/powerpoint/2010/main" val="225987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Glasbyggandet ökar i och med alla nya marknads- och användningsområden samtidigt som de gamla områdena finns kvar så branschen har goda framtidsutsikter.</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27</a:t>
            </a:fld>
            <a:endParaRPr lang="sv-SE"/>
          </a:p>
        </p:txBody>
      </p:sp>
    </p:spTree>
    <p:extLst>
      <p:ext uri="{BB962C8B-B14F-4D97-AF65-F5344CB8AC3E}">
        <p14:creationId xmlns:p14="http://schemas.microsoft.com/office/powerpoint/2010/main" val="145939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Det pågår en stark teknikutveckling som medför nya transparanta produkter som kan monteras i olika typer av sammanhang och typer av byggnader. Glaset får då varierande tekniska egenskaper.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28</a:t>
            </a:fld>
            <a:endParaRPr lang="sv-SE"/>
          </a:p>
        </p:txBody>
      </p:sp>
    </p:spTree>
    <p:extLst>
      <p:ext uri="{BB962C8B-B14F-4D97-AF65-F5344CB8AC3E}">
        <p14:creationId xmlns:p14="http://schemas.microsoft.com/office/powerpoint/2010/main" val="401997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Man kan på olika sätt göra glaset starkare – det kan härdas och det kan lamineras. Det kan då användas i lastbärande konstruktioner.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29</a:t>
            </a:fld>
            <a:endParaRPr lang="sv-SE"/>
          </a:p>
        </p:txBody>
      </p:sp>
    </p:spTree>
    <p:extLst>
      <p:ext uri="{BB962C8B-B14F-4D97-AF65-F5344CB8AC3E}">
        <p14:creationId xmlns:p14="http://schemas.microsoft.com/office/powerpoint/2010/main" val="10349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30</a:t>
            </a:fld>
            <a:endParaRPr lang="sv-SE"/>
          </a:p>
        </p:txBody>
      </p:sp>
    </p:spTree>
    <p:extLst>
      <p:ext uri="{BB962C8B-B14F-4D97-AF65-F5344CB8AC3E}">
        <p14:creationId xmlns:p14="http://schemas.microsoft.com/office/powerpoint/2010/main" val="269543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 är materialet som släpper igenom ljus och tillåter utblick och inblick.</a:t>
            </a:r>
          </a:p>
        </p:txBody>
      </p:sp>
      <p:sp>
        <p:nvSpPr>
          <p:cNvPr id="4" name="Platshållare för bildnummer 3"/>
          <p:cNvSpPr>
            <a:spLocks noGrp="1"/>
          </p:cNvSpPr>
          <p:nvPr>
            <p:ph type="sldNum" sz="quarter" idx="10"/>
          </p:nvPr>
        </p:nvSpPr>
        <p:spPr/>
        <p:txBody>
          <a:bodyPr/>
          <a:lstStyle/>
          <a:p>
            <a:fld id="{1D9779E2-9CFE-41DF-A814-93DFC1D4C737}" type="slidenum">
              <a:rPr lang="sv-SE" smtClean="0"/>
              <a:t>7</a:t>
            </a:fld>
            <a:endParaRPr lang="sv-SE"/>
          </a:p>
        </p:txBody>
      </p:sp>
    </p:spTree>
    <p:extLst>
      <p:ext uri="{BB962C8B-B14F-4D97-AF65-F5344CB8AC3E}">
        <p14:creationId xmlns:p14="http://schemas.microsoft.com/office/powerpoint/2010/main" val="205061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nutidens glas kan arkitekter skapa mycket spännande byggnader. Detta är World </a:t>
            </a:r>
            <a:r>
              <a:rPr lang="sv-SE" dirty="0" err="1"/>
              <a:t>of</a:t>
            </a:r>
            <a:r>
              <a:rPr lang="sv-SE" dirty="0"/>
              <a:t> Volvo i Göteborg</a:t>
            </a:r>
          </a:p>
        </p:txBody>
      </p:sp>
      <p:sp>
        <p:nvSpPr>
          <p:cNvPr id="4" name="Platshållare för bildnummer 3"/>
          <p:cNvSpPr>
            <a:spLocks noGrp="1"/>
          </p:cNvSpPr>
          <p:nvPr>
            <p:ph type="sldNum" sz="quarter" idx="10"/>
          </p:nvPr>
        </p:nvSpPr>
        <p:spPr/>
        <p:txBody>
          <a:bodyPr/>
          <a:lstStyle/>
          <a:p>
            <a:fld id="{1D9779E2-9CFE-41DF-A814-93DFC1D4C737}" type="slidenum">
              <a:rPr lang="sv-SE" smtClean="0"/>
              <a:t>8</a:t>
            </a:fld>
            <a:endParaRPr lang="sv-SE"/>
          </a:p>
        </p:txBody>
      </p:sp>
    </p:spTree>
    <p:extLst>
      <p:ext uri="{BB962C8B-B14F-4D97-AF65-F5344CB8AC3E}">
        <p14:creationId xmlns:p14="http://schemas.microsoft.com/office/powerpoint/2010/main" val="395589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 har många fördelar och med mycket glas i skolor får eleverna rikligt med dagsljus vilket gör att de kan prestera bättre. Öppna transparanta ytor där man syns</a:t>
            </a:r>
          </a:p>
        </p:txBody>
      </p:sp>
      <p:sp>
        <p:nvSpPr>
          <p:cNvPr id="4" name="Platshållare för bildnummer 3"/>
          <p:cNvSpPr>
            <a:spLocks noGrp="1"/>
          </p:cNvSpPr>
          <p:nvPr>
            <p:ph type="sldNum" sz="quarter" idx="10"/>
          </p:nvPr>
        </p:nvSpPr>
        <p:spPr/>
        <p:txBody>
          <a:bodyPr/>
          <a:lstStyle/>
          <a:p>
            <a:fld id="{1D9779E2-9CFE-41DF-A814-93DFC1D4C737}" type="slidenum">
              <a:rPr lang="sv-SE" smtClean="0"/>
              <a:t>9</a:t>
            </a:fld>
            <a:endParaRPr lang="sv-SE"/>
          </a:p>
        </p:txBody>
      </p:sp>
    </p:spTree>
    <p:extLst>
      <p:ext uri="{BB962C8B-B14F-4D97-AF65-F5344CB8AC3E}">
        <p14:creationId xmlns:p14="http://schemas.microsoft.com/office/powerpoint/2010/main" val="116123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förser man glas med olika beläggningar vilket gör att man kan överföra kommunikation i såväl text, ljud och bild.</a:t>
            </a:r>
          </a:p>
        </p:txBody>
      </p:sp>
      <p:sp>
        <p:nvSpPr>
          <p:cNvPr id="4" name="Platshållare för bildnummer 3"/>
          <p:cNvSpPr>
            <a:spLocks noGrp="1"/>
          </p:cNvSpPr>
          <p:nvPr>
            <p:ph type="sldNum" sz="quarter" idx="10"/>
          </p:nvPr>
        </p:nvSpPr>
        <p:spPr/>
        <p:txBody>
          <a:bodyPr/>
          <a:lstStyle/>
          <a:p>
            <a:fld id="{1D9779E2-9CFE-41DF-A814-93DFC1D4C737}" type="slidenum">
              <a:rPr lang="sv-SE" smtClean="0"/>
              <a:t>10</a:t>
            </a:fld>
            <a:endParaRPr lang="sv-SE"/>
          </a:p>
        </p:txBody>
      </p:sp>
    </p:spTree>
    <p:extLst>
      <p:ext uri="{BB962C8B-B14F-4D97-AF65-F5344CB8AC3E}">
        <p14:creationId xmlns:p14="http://schemas.microsoft.com/office/powerpoint/2010/main" val="126056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var tidigare vanligt att </a:t>
            </a:r>
            <a:r>
              <a:rPr lang="sv-SE" dirty="0" err="1"/>
              <a:t>glasföretagen</a:t>
            </a:r>
            <a:r>
              <a:rPr lang="sv-SE" dirty="0"/>
              <a:t> jobbade inom flera olika verksamheter. Idag är </a:t>
            </a:r>
            <a:r>
              <a:rPr lang="sv-SE" dirty="0" err="1"/>
              <a:t>är</a:t>
            </a:r>
            <a:r>
              <a:rPr lang="sv-SE" dirty="0"/>
              <a:t> företagen mer specialiserade.</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11</a:t>
            </a:fld>
            <a:endParaRPr lang="sv-SE"/>
          </a:p>
        </p:txBody>
      </p:sp>
    </p:spTree>
    <p:extLst>
      <p:ext uri="{BB962C8B-B14F-4D97-AF65-F5344CB8AC3E}">
        <p14:creationId xmlns:p14="http://schemas.microsoft.com/office/powerpoint/2010/main" val="353383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Glasmästeri är ett mångsidigt traditionellt hantverk kombinerat med modern teknologi. </a:t>
            </a:r>
          </a:p>
          <a:p>
            <a:r>
              <a:rPr lang="sv-SE" dirty="0"/>
              <a:t>En glasmästare arbetar ofta med glas inom flera områden: reparations- och serviceglasning, inglasning, inredningsglas, isolerrutor, fönsterrenovering, solskydd, speglar mm.</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12</a:t>
            </a:fld>
            <a:endParaRPr lang="sv-SE"/>
          </a:p>
        </p:txBody>
      </p:sp>
    </p:spTree>
    <p:extLst>
      <p:ext uri="{BB962C8B-B14F-4D97-AF65-F5344CB8AC3E}">
        <p14:creationId xmlns:p14="http://schemas.microsoft.com/office/powerpoint/2010/main" val="377267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fasadföretagen arbetar man med glas och metallprofiler för fasader, dörrar och tak och med montage av detta. Idag kan man bygga hela hus med glas. Modern teknik med avancerad bearbetning av såväl glas som metallprofiler tillåter konstruktioner där glas är det dominerande materialet.</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14</a:t>
            </a:fld>
            <a:endParaRPr lang="sv-SE"/>
          </a:p>
        </p:txBody>
      </p:sp>
    </p:spTree>
    <p:extLst>
      <p:ext uri="{BB962C8B-B14F-4D97-AF65-F5344CB8AC3E}">
        <p14:creationId xmlns:p14="http://schemas.microsoft.com/office/powerpoint/2010/main" val="367786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dagens moderna bilar får glaset större utrymme och fler funktioner. Vindrutan, som är en laminerad glasruta, limmas fast och ingår som en bärande del i karossen. Glaset och infästningen är mycket starka och ska bland annat hålla emot krockkuddar vid en kollision.</a:t>
            </a:r>
          </a:p>
          <a:p>
            <a:r>
              <a:rPr lang="sv-SE" dirty="0"/>
              <a:t>I själva glaset finns numera också en rad olika funktioner integrerade, som bland annat antenner, larm regnsensorer och displayer. Det innebär att den som byter eller reparerar rutan måste veta hur allt sitter ihop och hur det ska kopplas så att full funktion återfås efteråt. Allt detta är bilglasmästaren expert på.</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15</a:t>
            </a:fld>
            <a:endParaRPr lang="sv-SE"/>
          </a:p>
        </p:txBody>
      </p:sp>
    </p:spTree>
    <p:extLst>
      <p:ext uri="{BB962C8B-B14F-4D97-AF65-F5344CB8AC3E}">
        <p14:creationId xmlns:p14="http://schemas.microsoft.com/office/powerpoint/2010/main" val="998757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 glasrutor 1">
    <p:bg>
      <p:bgRef idx="1001">
        <a:schemeClr val="bg2"/>
      </p:bgRef>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5B76670D-12A4-183E-7293-B0A7C0D10DBD}"/>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2" name="Title 1"/>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855787" y="2855322"/>
            <a:ext cx="6815137"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2" name="Platshållare för text 11">
            <a:extLst>
              <a:ext uri="{FF2B5EF4-FFF2-40B4-BE49-F238E27FC236}">
                <a16:creationId xmlns:a16="http://schemas.microsoft.com/office/drawing/2014/main" id="{2785C799-415E-043B-AA6D-3281417A9B32}"/>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grpSp>
        <p:nvGrpSpPr>
          <p:cNvPr id="13" name="Grupp 12">
            <a:extLst>
              <a:ext uri="{FF2B5EF4-FFF2-40B4-BE49-F238E27FC236}">
                <a16:creationId xmlns:a16="http://schemas.microsoft.com/office/drawing/2014/main" id="{5D57BCDA-E5AA-5637-6216-A6D95E51CB6A}"/>
              </a:ext>
            </a:extLst>
          </p:cNvPr>
          <p:cNvGrpSpPr/>
          <p:nvPr userDrawn="1"/>
        </p:nvGrpSpPr>
        <p:grpSpPr>
          <a:xfrm>
            <a:off x="-1809750" y="-1"/>
            <a:ext cx="12763500" cy="5143501"/>
            <a:chOff x="-1809750" y="-1"/>
            <a:chExt cx="12763500" cy="5143501"/>
          </a:xfrm>
        </p:grpSpPr>
        <p:sp>
          <p:nvSpPr>
            <p:cNvPr id="4" name="Rektangel 3">
              <a:extLst>
                <a:ext uri="{FF2B5EF4-FFF2-40B4-BE49-F238E27FC236}">
                  <a16:creationId xmlns:a16="http://schemas.microsoft.com/office/drawing/2014/main" id="{73798AD8-5117-352C-560A-2502E3068D66}"/>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6" name="textruta 5">
              <a:extLst>
                <a:ext uri="{FF2B5EF4-FFF2-40B4-BE49-F238E27FC236}">
                  <a16:creationId xmlns:a16="http://schemas.microsoft.com/office/drawing/2014/main" id="{F1F71AFC-D30C-87A7-20E7-076EF4A359AE}"/>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7" name="Bildobjekt 6">
              <a:extLst>
                <a:ext uri="{FF2B5EF4-FFF2-40B4-BE49-F238E27FC236}">
                  <a16:creationId xmlns:a16="http://schemas.microsoft.com/office/drawing/2014/main" id="{08A5F483-F9C3-9923-3DBA-A5C83949D5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8" name="textruta 7">
              <a:extLst>
                <a:ext uri="{FF2B5EF4-FFF2-40B4-BE49-F238E27FC236}">
                  <a16:creationId xmlns:a16="http://schemas.microsoft.com/office/drawing/2014/main" id="{758A6786-4AE2-9D49-AA01-A9AC3CE73B8A}"/>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9" name="textruta 8">
              <a:extLst>
                <a:ext uri="{FF2B5EF4-FFF2-40B4-BE49-F238E27FC236}">
                  <a16:creationId xmlns:a16="http://schemas.microsoft.com/office/drawing/2014/main" id="{B64443D8-209B-1D2A-F285-18061EEB3B74}"/>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0" name="textruta 9">
              <a:extLst>
                <a:ext uri="{FF2B5EF4-FFF2-40B4-BE49-F238E27FC236}">
                  <a16:creationId xmlns:a16="http://schemas.microsoft.com/office/drawing/2014/main" id="{8B0CFBE5-A385-6E1B-B7F5-D8A5ECE10770}"/>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1" name="Rektangel 10">
              <a:extLst>
                <a:ext uri="{FF2B5EF4-FFF2-40B4-BE49-F238E27FC236}">
                  <a16:creationId xmlns:a16="http://schemas.microsoft.com/office/drawing/2014/main" id="{A6EDBD7A-F3D8-DD33-74C6-943EB0C51B94}"/>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478ECFC4-F427-5B2F-6DA7-9CCE5647808E}"/>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7" name="textruta 16">
              <a:extLst>
                <a:ext uri="{FF2B5EF4-FFF2-40B4-BE49-F238E27FC236}">
                  <a16:creationId xmlns:a16="http://schemas.microsoft.com/office/drawing/2014/main" id="{60E70998-ACAB-BED2-435C-AFBB285E7BE9}"/>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8" name="textruta 17">
              <a:extLst>
                <a:ext uri="{FF2B5EF4-FFF2-40B4-BE49-F238E27FC236}">
                  <a16:creationId xmlns:a16="http://schemas.microsoft.com/office/drawing/2014/main" id="{8A8B94F2-C102-037A-6A6F-8AE4AA1A9579}"/>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20" name="Bildobjekt 19">
              <a:extLst>
                <a:ext uri="{FF2B5EF4-FFF2-40B4-BE49-F238E27FC236}">
                  <a16:creationId xmlns:a16="http://schemas.microsoft.com/office/drawing/2014/main" id="{C59C92A8-1992-C79A-6B63-8788B0890B23}"/>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21" name="Rektangel: rundade hörn 20">
              <a:extLst>
                <a:ext uri="{FF2B5EF4-FFF2-40B4-BE49-F238E27FC236}">
                  <a16:creationId xmlns:a16="http://schemas.microsoft.com/office/drawing/2014/main" id="{7707C0BD-D2CB-D935-701C-04EB132F5CF3}"/>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19784059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rtbild - bly-konstglas">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0F5B1575-268C-9974-0E4F-A5A98AD00E80}"/>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5" name="Title 1">
            <a:extLst>
              <a:ext uri="{FF2B5EF4-FFF2-40B4-BE49-F238E27FC236}">
                <a16:creationId xmlns:a16="http://schemas.microsoft.com/office/drawing/2014/main" id="{6E555A34-C4ED-128D-1685-4B391714150C}"/>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7216EB68-94FE-0C32-2C62-F34A7CE2A1D1}"/>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C3AE5D2D-E832-FB21-B68D-394FB2989725}"/>
              </a:ext>
            </a:extLst>
          </p:cNvPr>
          <p:cNvGrpSpPr/>
          <p:nvPr userDrawn="1"/>
        </p:nvGrpSpPr>
        <p:grpSpPr>
          <a:xfrm>
            <a:off x="-1809750" y="-1"/>
            <a:ext cx="12763500" cy="5143501"/>
            <a:chOff x="-1809750" y="-1"/>
            <a:chExt cx="12763500" cy="5143501"/>
          </a:xfrm>
        </p:grpSpPr>
        <p:sp>
          <p:nvSpPr>
            <p:cNvPr id="6" name="Rektangel 5">
              <a:extLst>
                <a:ext uri="{FF2B5EF4-FFF2-40B4-BE49-F238E27FC236}">
                  <a16:creationId xmlns:a16="http://schemas.microsoft.com/office/drawing/2014/main" id="{8F77849A-1E03-32D3-438E-58F6921BA77A}"/>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E9010196-EAF3-48EC-DEA7-591FF0D8CF28}"/>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2208288D-8CEF-7891-C129-254BDFE73D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14BC12FA-332E-31A0-5692-E79F7D6F425D}"/>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E932E34C-0203-D588-C2E4-9800FFFFE600}"/>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01EA6B3E-4468-569D-2503-BA509DE893E5}"/>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31A826A7-597D-1F68-0ECF-6503AB4AFE72}"/>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B9FBBF5B-9BA1-7779-7CF3-0385BD69EDD7}"/>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67116B27-3E19-43F1-D117-105988E4E23C}"/>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91F56715-8EC2-B138-8E6D-F4EB0EE472E5}"/>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55825B93-1D4B-9BA6-70EA-AE03A29F0542}"/>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BD2DD130-5DE8-D514-DC98-EF87A765986A}"/>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3254666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rtbild - glasblåsare">
    <p:bg>
      <p:bgRef idx="1001">
        <a:schemeClr val="bg2"/>
      </p:bgRef>
    </p:bg>
    <p:spTree>
      <p:nvGrpSpPr>
        <p:cNvPr id="1" name=""/>
        <p:cNvGrpSpPr/>
        <p:nvPr/>
      </p:nvGrpSpPr>
      <p:grpSpPr>
        <a:xfrm>
          <a:off x="0" y="0"/>
          <a:ext cx="0" cy="0"/>
          <a:chOff x="0" y="0"/>
          <a:chExt cx="0" cy="0"/>
        </a:xfrm>
      </p:grpSpPr>
      <p:sp>
        <p:nvSpPr>
          <p:cNvPr id="9" name="Platshållare för bild 4">
            <a:extLst>
              <a:ext uri="{FF2B5EF4-FFF2-40B4-BE49-F238E27FC236}">
                <a16:creationId xmlns:a16="http://schemas.microsoft.com/office/drawing/2014/main" id="{BDF6FD0A-E1C6-02C9-42B3-B9CACF787709}"/>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10" name="Title 1">
            <a:extLst>
              <a:ext uri="{FF2B5EF4-FFF2-40B4-BE49-F238E27FC236}">
                <a16:creationId xmlns:a16="http://schemas.microsoft.com/office/drawing/2014/main" id="{1D784DCA-54CF-22C9-CCD9-4BE3F41B912D}"/>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11" name="Platshållare för text 11">
            <a:extLst>
              <a:ext uri="{FF2B5EF4-FFF2-40B4-BE49-F238E27FC236}">
                <a16:creationId xmlns:a16="http://schemas.microsoft.com/office/drawing/2014/main" id="{EEC7291B-90F4-FAEA-5E3F-F8305157548A}"/>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CEF2D94B-56C6-883E-E68F-6F2C4A1417B4}"/>
              </a:ext>
            </a:extLst>
          </p:cNvPr>
          <p:cNvGrpSpPr/>
          <p:nvPr userDrawn="1"/>
        </p:nvGrpSpPr>
        <p:grpSpPr>
          <a:xfrm>
            <a:off x="-1809750" y="-1"/>
            <a:ext cx="12763500" cy="5143501"/>
            <a:chOff x="-1809750" y="-1"/>
            <a:chExt cx="12763500" cy="5143501"/>
          </a:xfrm>
        </p:grpSpPr>
        <p:sp>
          <p:nvSpPr>
            <p:cNvPr id="4" name="Rektangel 3">
              <a:extLst>
                <a:ext uri="{FF2B5EF4-FFF2-40B4-BE49-F238E27FC236}">
                  <a16:creationId xmlns:a16="http://schemas.microsoft.com/office/drawing/2014/main" id="{97370E38-E480-3D0C-6415-AE8E4C821BC1}"/>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5" name="textruta 4">
              <a:extLst>
                <a:ext uri="{FF2B5EF4-FFF2-40B4-BE49-F238E27FC236}">
                  <a16:creationId xmlns:a16="http://schemas.microsoft.com/office/drawing/2014/main" id="{5CAC549C-4B36-A66D-314B-E0A203416D1D}"/>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6" name="Bildobjekt 5">
              <a:extLst>
                <a:ext uri="{FF2B5EF4-FFF2-40B4-BE49-F238E27FC236}">
                  <a16:creationId xmlns:a16="http://schemas.microsoft.com/office/drawing/2014/main" id="{1806B57B-63F0-E253-8090-5810F9AB1D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7" name="textruta 6">
              <a:extLst>
                <a:ext uri="{FF2B5EF4-FFF2-40B4-BE49-F238E27FC236}">
                  <a16:creationId xmlns:a16="http://schemas.microsoft.com/office/drawing/2014/main" id="{D8122222-D6BF-DED1-1032-4C4A2EA98576}"/>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8" name="textruta 7">
              <a:extLst>
                <a:ext uri="{FF2B5EF4-FFF2-40B4-BE49-F238E27FC236}">
                  <a16:creationId xmlns:a16="http://schemas.microsoft.com/office/drawing/2014/main" id="{3D9E8FCA-06EB-89FB-0135-943EA249CACD}"/>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2BE354FD-7C8A-CE11-7DF6-5551AE0CF277}"/>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17BDF105-37B2-6139-A642-9D7D5938517E}"/>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AFD3A30E-D5F3-7005-4FDC-7FD902E486A1}"/>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5AFADAA7-90C7-5852-85B5-D8D5AE7DD675}"/>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27E07D5F-2F9A-F249-EFE5-EF252E69B02D}"/>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1E970700-E7A1-53E4-7CB5-137D3CCF942C}"/>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C8CA0B02-7275-39F1-1EE4-BDFCCCE9286C}"/>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26793264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rtbild - kommunikation">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1D8A8096-F6DA-F587-A096-654310EE68A0}"/>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6" name="Title 1">
            <a:extLst>
              <a:ext uri="{FF2B5EF4-FFF2-40B4-BE49-F238E27FC236}">
                <a16:creationId xmlns:a16="http://schemas.microsoft.com/office/drawing/2014/main" id="{9FC51A38-0673-04B3-AAF1-7EA2F966AC01}"/>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757E02C5-F747-866C-2F8D-79F9B637DD5B}"/>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20201F3D-8A05-FBC2-9CE8-9421A079B304}"/>
              </a:ext>
            </a:extLst>
          </p:cNvPr>
          <p:cNvGrpSpPr/>
          <p:nvPr userDrawn="1"/>
        </p:nvGrpSpPr>
        <p:grpSpPr>
          <a:xfrm>
            <a:off x="-1809750" y="-1"/>
            <a:ext cx="12763500" cy="5143501"/>
            <a:chOff x="-1809750" y="-1"/>
            <a:chExt cx="12763500" cy="5143501"/>
          </a:xfrm>
        </p:grpSpPr>
        <p:sp>
          <p:nvSpPr>
            <p:cNvPr id="5" name="Rektangel 4">
              <a:extLst>
                <a:ext uri="{FF2B5EF4-FFF2-40B4-BE49-F238E27FC236}">
                  <a16:creationId xmlns:a16="http://schemas.microsoft.com/office/drawing/2014/main" id="{1CCB2160-47D9-62D3-8C8D-5A3E91F7376E}"/>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11D193AF-0B22-4A24-F4C0-561843EF44F0}"/>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ABCD7CE9-F0BC-5B4B-72EB-CD3271E870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F96E4CEF-BE9E-27E9-CC9C-2FA45A99DCB4}"/>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7D94920C-240E-3427-96F4-F3FC6DBC0B87}"/>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9D348834-224C-DECB-2DE3-E04823D483E3}"/>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AF5A6244-4AC3-9882-BA1E-D32198680AC5}"/>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FAD65909-2CBC-482F-463B-0E56DC820522}"/>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F15E73AA-8E3D-112C-46CD-5D18D8B540BB}"/>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09194A9C-D445-9E95-6F34-F36A9A624044}"/>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B283894B-B2F2-2708-CD71-496A599469DA}"/>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E1258E39-C906-151C-0CB8-89C1C7746FA9}"/>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25755995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rtbild - arbetsgiveri">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E1A83DCD-84D2-A888-D906-3F4BBDFC1051}"/>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6" name="Title 1">
            <a:extLst>
              <a:ext uri="{FF2B5EF4-FFF2-40B4-BE49-F238E27FC236}">
                <a16:creationId xmlns:a16="http://schemas.microsoft.com/office/drawing/2014/main" id="{07AFC966-D391-6C76-8D12-CED55AF283DD}"/>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1479B3EA-B464-72AC-EE9F-8477141FF9BF}"/>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D891628C-70A0-B6FA-715A-35B784DF3010}"/>
              </a:ext>
            </a:extLst>
          </p:cNvPr>
          <p:cNvGrpSpPr/>
          <p:nvPr userDrawn="1"/>
        </p:nvGrpSpPr>
        <p:grpSpPr>
          <a:xfrm>
            <a:off x="-1809750" y="-1"/>
            <a:ext cx="12763500" cy="5143501"/>
            <a:chOff x="-1809750" y="-1"/>
            <a:chExt cx="12763500" cy="5143501"/>
          </a:xfrm>
        </p:grpSpPr>
        <p:sp>
          <p:nvSpPr>
            <p:cNvPr id="5" name="Rektangel 4">
              <a:extLst>
                <a:ext uri="{FF2B5EF4-FFF2-40B4-BE49-F238E27FC236}">
                  <a16:creationId xmlns:a16="http://schemas.microsoft.com/office/drawing/2014/main" id="{FE360C21-B51C-0D1E-561A-92397198EC3F}"/>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437DB57D-922E-2D42-64DD-3716EC96AA8A}"/>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E8411C07-E40C-9373-8350-55A3E0EE07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60D0D605-A14D-99AD-2500-D8C64A9398CA}"/>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24CBE14E-8BAB-E462-CEA5-A4B61BF830F6}"/>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66F5E133-F82A-6C8E-41C8-2414E320331A}"/>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764A24B9-740E-188D-ECAF-930A032EE5CB}"/>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69BDF550-2046-91D2-A91A-06D7C6DD22C1}"/>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A15CFE1D-5ABB-BF73-3263-42D364F62B49}"/>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1CAD524E-21C7-A91A-A647-7CA22516C572}"/>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1E052DEB-A5EF-DD1D-F72F-96F3E32D1E23}"/>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A9E55588-993D-8CB9-9065-7A29216CD30D}"/>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8701611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rtbild - konstinramning">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405BA08B-C0FB-75A7-2FCD-4A8BCD7F43C4}"/>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5" name="Title 1">
            <a:extLst>
              <a:ext uri="{FF2B5EF4-FFF2-40B4-BE49-F238E27FC236}">
                <a16:creationId xmlns:a16="http://schemas.microsoft.com/office/drawing/2014/main" id="{7A7D77E0-A68B-2B4D-9441-73BD8D9CE968}"/>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E22C670F-7252-6587-BA49-A758E7E6950D}"/>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78EF0B1E-7CC6-BC9E-D91A-509947117FE1}"/>
              </a:ext>
            </a:extLst>
          </p:cNvPr>
          <p:cNvGrpSpPr/>
          <p:nvPr userDrawn="1"/>
        </p:nvGrpSpPr>
        <p:grpSpPr>
          <a:xfrm>
            <a:off x="-1809750" y="-1"/>
            <a:ext cx="12763500" cy="5143501"/>
            <a:chOff x="-1809750" y="-1"/>
            <a:chExt cx="12763500" cy="5143501"/>
          </a:xfrm>
        </p:grpSpPr>
        <p:sp>
          <p:nvSpPr>
            <p:cNvPr id="6" name="Rektangel 5">
              <a:extLst>
                <a:ext uri="{FF2B5EF4-FFF2-40B4-BE49-F238E27FC236}">
                  <a16:creationId xmlns:a16="http://schemas.microsoft.com/office/drawing/2014/main" id="{F6D1F493-E3DA-01F7-BBD5-8F975741529B}"/>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63CBD4F9-2B3B-CCE1-758B-F1A9E5C328DC}"/>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4DFAE3F3-5D8B-61C9-4A19-D58EECE11A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6C61C994-1AB9-D480-C045-32C5F4F7FB26}"/>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6D048946-0A90-77EE-6C47-A63C2F01879B}"/>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4FCD673B-F197-B8E4-77B6-F5EEA5544540}"/>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F238EA24-4308-8E35-C5CB-960BFC087C23}"/>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FBA77EEE-F22D-6DE3-7F43-B182D0B65645}"/>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4E560BB9-43C7-DA17-8622-CB4D4C1812F1}"/>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B1AA4A93-681E-5D38-B7F9-64BCAC988A07}"/>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9C75049B-5FAC-56F5-85B6-3197A9067CE6}"/>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061B6323-0A58-5098-5363-633001D38D58}"/>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40238536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rtbild - arbetsmiljö 1">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32D0EB7E-0014-8905-0CED-111868768AEF}"/>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6" name="Title 1">
            <a:extLst>
              <a:ext uri="{FF2B5EF4-FFF2-40B4-BE49-F238E27FC236}">
                <a16:creationId xmlns:a16="http://schemas.microsoft.com/office/drawing/2014/main" id="{BDC46C9B-B4FD-4942-6C34-18D2D06E6292}"/>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1701B9F7-57C6-4DF2-69E3-F4655A9D2943}"/>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C70D420B-3152-6857-9B35-A7BB4BDC1E40}"/>
              </a:ext>
            </a:extLst>
          </p:cNvPr>
          <p:cNvGrpSpPr/>
          <p:nvPr userDrawn="1"/>
        </p:nvGrpSpPr>
        <p:grpSpPr>
          <a:xfrm>
            <a:off x="-1809750" y="-1"/>
            <a:ext cx="12763500" cy="5143501"/>
            <a:chOff x="-1809750" y="-1"/>
            <a:chExt cx="12763500" cy="5143501"/>
          </a:xfrm>
        </p:grpSpPr>
        <p:sp>
          <p:nvSpPr>
            <p:cNvPr id="5" name="Rektangel 4">
              <a:extLst>
                <a:ext uri="{FF2B5EF4-FFF2-40B4-BE49-F238E27FC236}">
                  <a16:creationId xmlns:a16="http://schemas.microsoft.com/office/drawing/2014/main" id="{195EB853-E1D1-A194-10AA-B46100FC1768}"/>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ECBF63EC-F65E-8C86-B4CB-CC1DA8EE11AB}"/>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AA309306-8231-3FA2-507C-3CF93077EE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557ABA45-B8D0-CAAE-8601-13103938FD2D}"/>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D84AF504-F452-6D20-5DB5-5D7FFC88A3CD}"/>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9F4DF2D3-8713-7AA5-375C-C989A949C624}"/>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554B2257-2126-E89E-39D1-CBFF62BFD094}"/>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A8BD3963-BEA3-BE64-A308-1B19D2BC9946}"/>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4022E459-64BE-D329-AB89-56D5BF814D8D}"/>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F412C82C-D4A1-0E2A-50D0-4BA561BA1304}"/>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567DB4E8-E2A6-70C5-AF69-62C8F319E083}"/>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914F1959-B32E-9B30-7721-0CA63D1BAF64}"/>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31929647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rtbild - arbetsmiljö 2">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B81D2C6D-AA6F-AE1F-DC17-11A4BD1C36C0}"/>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5" name="Title 1">
            <a:extLst>
              <a:ext uri="{FF2B5EF4-FFF2-40B4-BE49-F238E27FC236}">
                <a16:creationId xmlns:a16="http://schemas.microsoft.com/office/drawing/2014/main" id="{21AAE1D6-A28F-126D-8B0F-C7B1FA711E7F}"/>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05DAF313-812E-0609-7858-12E3CFBE384E}"/>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D92EABE4-D938-55D4-AAA7-B0561E1A8952}"/>
              </a:ext>
            </a:extLst>
          </p:cNvPr>
          <p:cNvGrpSpPr/>
          <p:nvPr userDrawn="1"/>
        </p:nvGrpSpPr>
        <p:grpSpPr>
          <a:xfrm>
            <a:off x="-1809750" y="-1"/>
            <a:ext cx="12763500" cy="5143501"/>
            <a:chOff x="-1809750" y="-1"/>
            <a:chExt cx="12763500" cy="5143501"/>
          </a:xfrm>
        </p:grpSpPr>
        <p:sp>
          <p:nvSpPr>
            <p:cNvPr id="6" name="Rektangel 5">
              <a:extLst>
                <a:ext uri="{FF2B5EF4-FFF2-40B4-BE49-F238E27FC236}">
                  <a16:creationId xmlns:a16="http://schemas.microsoft.com/office/drawing/2014/main" id="{6A9BFB30-C810-BA7F-163A-6B6FAC6FB2F2}"/>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D17938A3-0B1D-2996-7CC3-5ECADD93DB95}"/>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25E135F2-F236-1946-2B80-AE0DBA4DA9B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540E727D-1454-2D1E-AC3A-CFDBB62014CD}"/>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BDE26B62-7B3F-0936-8CF2-2041F848AE23}"/>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D7353986-718E-8EC6-FD3F-FE9081F40D84}"/>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98EDD8A3-FB90-6451-884F-8B2038B97111}"/>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18FC3CB0-AE33-0221-243E-5B11C678918E}"/>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AF619098-1BC5-810B-D16A-BB1BD41EEE7C}"/>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1D6C2CCD-9038-C30C-DF86-B83934316A1A}"/>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BA15670B-14DE-1F7C-9422-3E13C33EA68C}"/>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3CF80B1D-531A-D08B-87D0-EC8FC0665F55}"/>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23310598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Kapitelavsnitt">
    <p:bg>
      <p:bgRef idx="1001">
        <a:schemeClr val="bg2"/>
      </p:bgRef>
    </p:bg>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0FDF17B0-392B-4D9E-D7CD-98283FEDBE73}"/>
              </a:ext>
            </a:extLst>
          </p:cNvPr>
          <p:cNvSpPr/>
          <p:nvPr userDrawn="1"/>
        </p:nvSpPr>
        <p:spPr>
          <a:xfrm>
            <a:off x="0" y="1"/>
            <a:ext cx="8782051" cy="5143498"/>
          </a:xfrm>
          <a:custGeom>
            <a:avLst/>
            <a:gdLst>
              <a:gd name="connsiteX0" fmla="*/ 3588806 w 8782051"/>
              <a:gd name="connsiteY0" fmla="*/ 3375164 h 5143498"/>
              <a:gd name="connsiteX1" fmla="*/ 2543003 w 8782051"/>
              <a:gd name="connsiteY1" fmla="*/ 4406349 h 5143498"/>
              <a:gd name="connsiteX2" fmla="*/ 2671621 w 8782051"/>
              <a:gd name="connsiteY2" fmla="*/ 4536845 h 5143498"/>
              <a:gd name="connsiteX3" fmla="*/ 3244816 w 8782051"/>
              <a:gd name="connsiteY3" fmla="*/ 5118415 h 5143498"/>
              <a:gd name="connsiteX4" fmla="*/ 4290296 w 8782051"/>
              <a:gd name="connsiteY4" fmla="*/ 4086851 h 5143498"/>
              <a:gd name="connsiteX5" fmla="*/ 3212031 w 8782051"/>
              <a:gd name="connsiteY5" fmla="*/ 2339234 h 5143498"/>
              <a:gd name="connsiteX6" fmla="*/ 2936467 w 8782051"/>
              <a:gd name="connsiteY6" fmla="*/ 2610930 h 5143498"/>
              <a:gd name="connsiteX7" fmla="*/ 3164538 w 8782051"/>
              <a:gd name="connsiteY7" fmla="*/ 2842335 h 5143498"/>
              <a:gd name="connsiteX8" fmla="*/ 3238921 w 8782051"/>
              <a:gd name="connsiteY8" fmla="*/ 2917803 h 5143498"/>
              <a:gd name="connsiteX9" fmla="*/ 3514269 w 8782051"/>
              <a:gd name="connsiteY9" fmla="*/ 2646119 h 5143498"/>
              <a:gd name="connsiteX10" fmla="*/ 2146404 w 8782051"/>
              <a:gd name="connsiteY10" fmla="*/ 1257228 h 5143498"/>
              <a:gd name="connsiteX11" fmla="*/ 773432 w 8782051"/>
              <a:gd name="connsiteY11" fmla="*/ 2610930 h 5143498"/>
              <a:gd name="connsiteX12" fmla="*/ 2009125 w 8782051"/>
              <a:gd name="connsiteY12" fmla="*/ 3864673 h 5143498"/>
              <a:gd name="connsiteX13" fmla="*/ 2142318 w 8782051"/>
              <a:gd name="connsiteY13" fmla="*/ 3999812 h 5143498"/>
              <a:gd name="connsiteX14" fmla="*/ 3187758 w 8782051"/>
              <a:gd name="connsiteY14" fmla="*/ 2968285 h 5143498"/>
              <a:gd name="connsiteX15" fmla="*/ 2834612 w 8782051"/>
              <a:gd name="connsiteY15" fmla="*/ 2610006 h 5143498"/>
              <a:gd name="connsiteX16" fmla="*/ 3079859 w 8782051"/>
              <a:gd name="connsiteY16" fmla="*/ 2368349 h 5143498"/>
              <a:gd name="connsiteX17" fmla="*/ 3161490 w 8782051"/>
              <a:gd name="connsiteY17" fmla="*/ 2287913 h 5143498"/>
              <a:gd name="connsiteX18" fmla="*/ 4346557 w 8782051"/>
              <a:gd name="connsiteY18" fmla="*/ 1220634 h 5143498"/>
              <a:gd name="connsiteX19" fmla="*/ 3624537 w 8782051"/>
              <a:gd name="connsiteY19" fmla="*/ 1932518 h 5143498"/>
              <a:gd name="connsiteX20" fmla="*/ 4328190 w 8782051"/>
              <a:gd name="connsiteY20" fmla="*/ 2646119 h 5143498"/>
              <a:gd name="connsiteX21" fmla="*/ 3639973 w 8782051"/>
              <a:gd name="connsiteY21" fmla="*/ 3324713 h 5143498"/>
              <a:gd name="connsiteX22" fmla="*/ 3718430 w 8782051"/>
              <a:gd name="connsiteY22" fmla="*/ 3404316 h 5143498"/>
              <a:gd name="connsiteX23" fmla="*/ 4172161 w 8782051"/>
              <a:gd name="connsiteY23" fmla="*/ 3864673 h 5143498"/>
              <a:gd name="connsiteX24" fmla="*/ 4341420 w 8782051"/>
              <a:gd name="connsiteY24" fmla="*/ 4036406 h 5143498"/>
              <a:gd name="connsiteX25" fmla="*/ 5750461 w 8782051"/>
              <a:gd name="connsiteY25" fmla="*/ 2646119 h 5143498"/>
              <a:gd name="connsiteX26" fmla="*/ 5443965 w 8782051"/>
              <a:gd name="connsiteY26" fmla="*/ 138628 h 5143498"/>
              <a:gd name="connsiteX27" fmla="*/ 4758385 w 8782051"/>
              <a:gd name="connsiteY27" fmla="*/ 814584 h 5143498"/>
              <a:gd name="connsiteX28" fmla="*/ 6564383 w 8782051"/>
              <a:gd name="connsiteY28" fmla="*/ 2646119 h 5143498"/>
              <a:gd name="connsiteX29" fmla="*/ 4742092 w 8782051"/>
              <a:gd name="connsiteY29" fmla="*/ 4442931 h 5143498"/>
              <a:gd name="connsiteX30" fmla="*/ 4834654 w 8782051"/>
              <a:gd name="connsiteY30" fmla="*/ 4536845 h 5143498"/>
              <a:gd name="connsiteX31" fmla="*/ 5407852 w 8782051"/>
              <a:gd name="connsiteY31" fmla="*/ 5118415 h 5143498"/>
              <a:gd name="connsiteX32" fmla="*/ 7913503 w 8782051"/>
              <a:gd name="connsiteY32" fmla="*/ 2646119 h 5143498"/>
              <a:gd name="connsiteX33" fmla="*/ 3280929 w 8782051"/>
              <a:gd name="connsiteY33" fmla="*/ 138628 h 5143498"/>
              <a:gd name="connsiteX34" fmla="*/ 2558256 w 8782051"/>
              <a:gd name="connsiteY34" fmla="*/ 851156 h 5143498"/>
              <a:gd name="connsiteX35" fmla="*/ 3574089 w 8782051"/>
              <a:gd name="connsiteY35" fmla="*/ 1881355 h 5143498"/>
              <a:gd name="connsiteX36" fmla="*/ 3675463 w 8782051"/>
              <a:gd name="connsiteY36" fmla="*/ 1781463 h 5143498"/>
              <a:gd name="connsiteX37" fmla="*/ 4163366 w 8782051"/>
              <a:gd name="connsiteY37" fmla="*/ 1300703 h 5143498"/>
              <a:gd name="connsiteX38" fmla="*/ 4296355 w 8782051"/>
              <a:gd name="connsiteY38" fmla="*/ 1169662 h 5143498"/>
              <a:gd name="connsiteX39" fmla="*/ 1029528 w 8782051"/>
              <a:gd name="connsiteY39" fmla="*/ 0 h 5143498"/>
              <a:gd name="connsiteX40" fmla="*/ 1718968 w 8782051"/>
              <a:gd name="connsiteY40" fmla="*/ 0 h 5143498"/>
              <a:gd name="connsiteX41" fmla="*/ 2481214 w 8782051"/>
              <a:gd name="connsiteY41" fmla="*/ 773026 h 5143498"/>
              <a:gd name="connsiteX42" fmla="*/ 2658084 w 8782051"/>
              <a:gd name="connsiteY42" fmla="*/ 598744 h 5143498"/>
              <a:gd name="connsiteX43" fmla="*/ 3262600 w 8782051"/>
              <a:gd name="connsiteY43" fmla="*/ 3074 h 5143498"/>
              <a:gd name="connsiteX44" fmla="*/ 3265720 w 8782051"/>
              <a:gd name="connsiteY44" fmla="*/ 0 h 5143498"/>
              <a:gd name="connsiteX45" fmla="*/ 3955159 w 8782051"/>
              <a:gd name="connsiteY45" fmla="*/ 0 h 5143498"/>
              <a:gd name="connsiteX46" fmla="*/ 4708278 w 8782051"/>
              <a:gd name="connsiteY46" fmla="*/ 763766 h 5143498"/>
              <a:gd name="connsiteX47" fmla="*/ 4875753 w 8782051"/>
              <a:gd name="connsiteY47" fmla="*/ 598744 h 5143498"/>
              <a:gd name="connsiteX48" fmla="*/ 5480269 w 8782051"/>
              <a:gd name="connsiteY48" fmla="*/ 3074 h 5143498"/>
              <a:gd name="connsiteX49" fmla="*/ 5483389 w 8782051"/>
              <a:gd name="connsiteY49" fmla="*/ 0 h 5143498"/>
              <a:gd name="connsiteX50" fmla="*/ 6172828 w 8782051"/>
              <a:gd name="connsiteY50" fmla="*/ 0 h 5143498"/>
              <a:gd name="connsiteX51" fmla="*/ 8782051 w 8782051"/>
              <a:gd name="connsiteY51" fmla="*/ 2646119 h 5143498"/>
              <a:gd name="connsiteX52" fmla="*/ 6249259 w 8782051"/>
              <a:gd name="connsiteY52" fmla="*/ 5143498 h 5143498"/>
              <a:gd name="connsiteX53" fmla="*/ 5331809 w 8782051"/>
              <a:gd name="connsiteY53" fmla="*/ 5143498 h 5143498"/>
              <a:gd name="connsiteX54" fmla="*/ 4690966 w 8782051"/>
              <a:gd name="connsiteY54" fmla="*/ 4493342 h 5143498"/>
              <a:gd name="connsiteX55" fmla="*/ 4031590 w 8782051"/>
              <a:gd name="connsiteY55" fmla="*/ 5143498 h 5143498"/>
              <a:gd name="connsiteX56" fmla="*/ 3114140 w 8782051"/>
              <a:gd name="connsiteY56" fmla="*/ 5143498 h 5143498"/>
              <a:gd name="connsiteX57" fmla="*/ 2464167 w 8782051"/>
              <a:gd name="connsiteY57" fmla="*/ 4484079 h 5143498"/>
              <a:gd name="connsiteX58" fmla="*/ 1795398 w 8782051"/>
              <a:gd name="connsiteY58" fmla="*/ 5143498 h 5143498"/>
              <a:gd name="connsiteX59" fmla="*/ 877948 w 8782051"/>
              <a:gd name="connsiteY59" fmla="*/ 5143498 h 5143498"/>
              <a:gd name="connsiteX60" fmla="*/ 0 w 8782051"/>
              <a:gd name="connsiteY60" fmla="*/ 4252790 h 5143498"/>
              <a:gd name="connsiteX61" fmla="*/ 0 w 8782051"/>
              <a:gd name="connsiteY61" fmla="*/ 4095058 h 5143498"/>
              <a:gd name="connsiteX62" fmla="*/ 3418 w 8782051"/>
              <a:gd name="connsiteY62" fmla="*/ 4098525 h 5143498"/>
              <a:gd name="connsiteX63" fmla="*/ 1008624 w 8782051"/>
              <a:gd name="connsiteY63" fmla="*/ 5118415 h 5143498"/>
              <a:gd name="connsiteX64" fmla="*/ 2063497 w 8782051"/>
              <a:gd name="connsiteY64" fmla="*/ 4077585 h 5143498"/>
              <a:gd name="connsiteX65" fmla="*/ 616943 w 8782051"/>
              <a:gd name="connsiteY65" fmla="*/ 2610006 h 5143498"/>
              <a:gd name="connsiteX66" fmla="*/ 1945698 w 8782051"/>
              <a:gd name="connsiteY66" fmla="*/ 1300703 h 5143498"/>
              <a:gd name="connsiteX67" fmla="*/ 2069284 w 8782051"/>
              <a:gd name="connsiteY67" fmla="*/ 1178922 h 5143498"/>
              <a:gd name="connsiteX68" fmla="*/ 1044737 w 8782051"/>
              <a:gd name="connsiteY68" fmla="*/ 138628 h 5143498"/>
              <a:gd name="connsiteX69" fmla="*/ 0 w 8782051"/>
              <a:gd name="connsiteY69" fmla="*/ 1168701 h 5143498"/>
              <a:gd name="connsiteX70" fmla="*/ 0 w 8782051"/>
              <a:gd name="connsiteY70" fmla="*/ 1014459 h 5143498"/>
              <a:gd name="connsiteX71" fmla="*/ 48700 w 8782051"/>
              <a:gd name="connsiteY71" fmla="*/ 966472 h 5143498"/>
              <a:gd name="connsiteX72" fmla="*/ 1008412 w 8782051"/>
              <a:gd name="connsiteY72" fmla="*/ 2080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782051" h="5143498">
                <a:moveTo>
                  <a:pt x="3588806" y="3375164"/>
                </a:moveTo>
                <a:lnTo>
                  <a:pt x="2543003" y="4406349"/>
                </a:lnTo>
                <a:lnTo>
                  <a:pt x="2671621" y="4536845"/>
                </a:lnTo>
                <a:cubicBezTo>
                  <a:pt x="3003470" y="4873544"/>
                  <a:pt x="3244816" y="5118415"/>
                  <a:pt x="3244816" y="5118415"/>
                </a:cubicBezTo>
                <a:lnTo>
                  <a:pt x="4290296" y="4086851"/>
                </a:lnTo>
                <a:close/>
                <a:moveTo>
                  <a:pt x="3212031" y="2339234"/>
                </a:moveTo>
                <a:lnTo>
                  <a:pt x="2936467" y="2610930"/>
                </a:lnTo>
                <a:cubicBezTo>
                  <a:pt x="2936467" y="2610930"/>
                  <a:pt x="3023352" y="2699085"/>
                  <a:pt x="3164538" y="2842335"/>
                </a:cubicBezTo>
                <a:lnTo>
                  <a:pt x="3238921" y="2917803"/>
                </a:lnTo>
                <a:lnTo>
                  <a:pt x="3514269" y="2646119"/>
                </a:lnTo>
                <a:close/>
                <a:moveTo>
                  <a:pt x="2146404" y="1257228"/>
                </a:moveTo>
                <a:lnTo>
                  <a:pt x="773432" y="2610930"/>
                </a:lnTo>
                <a:cubicBezTo>
                  <a:pt x="773432" y="2610930"/>
                  <a:pt x="1391279" y="3237803"/>
                  <a:pt x="2009125" y="3864673"/>
                </a:cubicBezTo>
                <a:lnTo>
                  <a:pt x="2142318" y="3999812"/>
                </a:lnTo>
                <a:lnTo>
                  <a:pt x="3187758" y="2968285"/>
                </a:lnTo>
                <a:lnTo>
                  <a:pt x="2834612" y="2610006"/>
                </a:lnTo>
                <a:cubicBezTo>
                  <a:pt x="2834612" y="2610006"/>
                  <a:pt x="2928039" y="2517947"/>
                  <a:pt x="3079859" y="2368349"/>
                </a:cubicBezTo>
                <a:lnTo>
                  <a:pt x="3161490" y="2287913"/>
                </a:lnTo>
                <a:close/>
                <a:moveTo>
                  <a:pt x="4346557" y="1220634"/>
                </a:moveTo>
                <a:lnTo>
                  <a:pt x="3624537" y="1932518"/>
                </a:lnTo>
                <a:lnTo>
                  <a:pt x="4328190" y="2646119"/>
                </a:lnTo>
                <a:lnTo>
                  <a:pt x="3639973" y="3324713"/>
                </a:lnTo>
                <a:lnTo>
                  <a:pt x="3718430" y="3404316"/>
                </a:lnTo>
                <a:cubicBezTo>
                  <a:pt x="3863236" y="3551240"/>
                  <a:pt x="4017697" y="3707956"/>
                  <a:pt x="4172161" y="3864673"/>
                </a:cubicBezTo>
                <a:lnTo>
                  <a:pt x="4341420" y="4036406"/>
                </a:lnTo>
                <a:lnTo>
                  <a:pt x="5750461" y="2646119"/>
                </a:lnTo>
                <a:close/>
                <a:moveTo>
                  <a:pt x="5443965" y="138628"/>
                </a:moveTo>
                <a:lnTo>
                  <a:pt x="4758385" y="814584"/>
                </a:lnTo>
                <a:lnTo>
                  <a:pt x="6564383" y="2646119"/>
                </a:lnTo>
                <a:lnTo>
                  <a:pt x="4742092" y="4442931"/>
                </a:lnTo>
                <a:lnTo>
                  <a:pt x="4834654" y="4536845"/>
                </a:lnTo>
                <a:cubicBezTo>
                  <a:pt x="5166506" y="4873544"/>
                  <a:pt x="5407852" y="5118415"/>
                  <a:pt x="5407852" y="5118415"/>
                </a:cubicBezTo>
                <a:lnTo>
                  <a:pt x="7913503" y="2646119"/>
                </a:lnTo>
                <a:close/>
                <a:moveTo>
                  <a:pt x="3280929" y="138628"/>
                </a:moveTo>
                <a:lnTo>
                  <a:pt x="2558256" y="851156"/>
                </a:lnTo>
                <a:lnTo>
                  <a:pt x="3574089" y="1881355"/>
                </a:lnTo>
                <a:lnTo>
                  <a:pt x="3675463" y="1781463"/>
                </a:lnTo>
                <a:cubicBezTo>
                  <a:pt x="3831175" y="1628031"/>
                  <a:pt x="3997272" y="1464365"/>
                  <a:pt x="4163366" y="1300703"/>
                </a:cubicBezTo>
                <a:lnTo>
                  <a:pt x="4296355" y="1169662"/>
                </a:lnTo>
                <a:close/>
                <a:moveTo>
                  <a:pt x="1029528" y="0"/>
                </a:moveTo>
                <a:lnTo>
                  <a:pt x="1718968" y="0"/>
                </a:lnTo>
                <a:lnTo>
                  <a:pt x="2481214" y="773026"/>
                </a:lnTo>
                <a:lnTo>
                  <a:pt x="2658084" y="598744"/>
                </a:lnTo>
                <a:cubicBezTo>
                  <a:pt x="2970322" y="291077"/>
                  <a:pt x="3208048" y="56829"/>
                  <a:pt x="3262600" y="3074"/>
                </a:cubicBezTo>
                <a:lnTo>
                  <a:pt x="3265720" y="0"/>
                </a:lnTo>
                <a:lnTo>
                  <a:pt x="3955159" y="0"/>
                </a:lnTo>
                <a:lnTo>
                  <a:pt x="4708278" y="763766"/>
                </a:lnTo>
                <a:lnTo>
                  <a:pt x="4875753" y="598744"/>
                </a:lnTo>
                <a:cubicBezTo>
                  <a:pt x="5187991" y="291077"/>
                  <a:pt x="5425716" y="56829"/>
                  <a:pt x="5480269" y="3074"/>
                </a:cubicBezTo>
                <a:lnTo>
                  <a:pt x="5483389" y="0"/>
                </a:lnTo>
                <a:lnTo>
                  <a:pt x="6172828" y="0"/>
                </a:lnTo>
                <a:lnTo>
                  <a:pt x="8782051" y="2646119"/>
                </a:lnTo>
                <a:lnTo>
                  <a:pt x="6249259" y="5143498"/>
                </a:lnTo>
                <a:lnTo>
                  <a:pt x="5331809" y="5143498"/>
                </a:lnTo>
                <a:lnTo>
                  <a:pt x="4690966" y="4493342"/>
                </a:lnTo>
                <a:lnTo>
                  <a:pt x="4031590" y="5143498"/>
                </a:lnTo>
                <a:lnTo>
                  <a:pt x="3114140" y="5143498"/>
                </a:lnTo>
                <a:lnTo>
                  <a:pt x="2464167" y="4484079"/>
                </a:lnTo>
                <a:lnTo>
                  <a:pt x="1795398" y="5143498"/>
                </a:lnTo>
                <a:lnTo>
                  <a:pt x="877948" y="5143498"/>
                </a:lnTo>
                <a:lnTo>
                  <a:pt x="0" y="4252790"/>
                </a:lnTo>
                <a:lnTo>
                  <a:pt x="0" y="4095058"/>
                </a:lnTo>
                <a:lnTo>
                  <a:pt x="3418" y="4098525"/>
                </a:lnTo>
                <a:cubicBezTo>
                  <a:pt x="535586" y="4638467"/>
                  <a:pt x="1008624" y="5118415"/>
                  <a:pt x="1008624" y="5118415"/>
                </a:cubicBezTo>
                <a:lnTo>
                  <a:pt x="2063497" y="4077585"/>
                </a:lnTo>
                <a:lnTo>
                  <a:pt x="616943" y="2610006"/>
                </a:lnTo>
                <a:cubicBezTo>
                  <a:pt x="616943" y="2610006"/>
                  <a:pt x="1281319" y="1955356"/>
                  <a:pt x="1945698" y="1300703"/>
                </a:cubicBezTo>
                <a:lnTo>
                  <a:pt x="2069284" y="1178922"/>
                </a:lnTo>
                <a:lnTo>
                  <a:pt x="1044737" y="138628"/>
                </a:lnTo>
                <a:lnTo>
                  <a:pt x="0" y="1168701"/>
                </a:lnTo>
                <a:lnTo>
                  <a:pt x="0" y="1014459"/>
                </a:lnTo>
                <a:lnTo>
                  <a:pt x="48700" y="966472"/>
                </a:lnTo>
                <a:cubicBezTo>
                  <a:pt x="502040" y="519768"/>
                  <a:pt x="898926" y="128691"/>
                  <a:pt x="1008412" y="20808"/>
                </a:cubicBezTo>
                <a:close/>
              </a:path>
            </a:pathLst>
          </a:custGeom>
          <a:solidFill>
            <a:srgbClr val="006A7B"/>
          </a:solidFill>
          <a:ln w="20027" cap="flat">
            <a:noFill/>
            <a:prstDash val="solid"/>
            <a:miter/>
          </a:ln>
        </p:spPr>
        <p:txBody>
          <a:bodyPr rtlCol="0" anchor="ctr"/>
          <a:lstStyle/>
          <a:p>
            <a:endParaRPr lang="sv-SE"/>
          </a:p>
        </p:txBody>
      </p:sp>
      <p:sp>
        <p:nvSpPr>
          <p:cNvPr id="2" name="Title 1"/>
          <p:cNvSpPr>
            <a:spLocks noGrp="1"/>
          </p:cNvSpPr>
          <p:nvPr>
            <p:ph type="ctrTitle"/>
          </p:nvPr>
        </p:nvSpPr>
        <p:spPr>
          <a:xfrm>
            <a:off x="1274974" y="942681"/>
            <a:ext cx="7395951" cy="1790700"/>
          </a:xfrm>
          <a:prstGeom prst="rect">
            <a:avLst/>
          </a:prstGeom>
        </p:spPr>
        <p:txBody>
          <a:bodyPr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4" name="Platshållare för innehåll 3">
            <a:extLst>
              <a:ext uri="{FF2B5EF4-FFF2-40B4-BE49-F238E27FC236}">
                <a16:creationId xmlns:a16="http://schemas.microsoft.com/office/drawing/2014/main" id="{77341C54-E093-7BE8-53BF-D08A1A2BEF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9352" y="4667086"/>
            <a:ext cx="1266091" cy="240233"/>
          </a:xfrm>
          <a:prstGeom prst="rect">
            <a:avLst/>
          </a:prstGeom>
        </p:spPr>
      </p:pic>
    </p:spTree>
    <p:extLst>
      <p:ext uri="{BB962C8B-B14F-4D97-AF65-F5344CB8AC3E}">
        <p14:creationId xmlns:p14="http://schemas.microsoft.com/office/powerpoint/2010/main" val="18000380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E5AAA-2E0F-01B2-F233-C4D564DB6FAA}"/>
              </a:ext>
            </a:extLst>
          </p:cNvPr>
          <p:cNvSpPr>
            <a:spLocks noGrp="1"/>
          </p:cNvSpPr>
          <p:nvPr>
            <p:ph type="title"/>
          </p:nvPr>
        </p:nvSpPr>
        <p:spPr/>
        <p:txBody>
          <a:bodyPr>
            <a:noAutofit/>
          </a:bodyPr>
          <a:lstStyle/>
          <a:p>
            <a:r>
              <a:rPr lang="sv-SE"/>
              <a:t>Klicka här för att ändra mall för rubrikformat</a:t>
            </a:r>
            <a:endParaRPr lang="sv-SE" dirty="0"/>
          </a:p>
        </p:txBody>
      </p:sp>
      <p:sp>
        <p:nvSpPr>
          <p:cNvPr id="5" name="Platshållare för datum 4">
            <a:extLst>
              <a:ext uri="{FF2B5EF4-FFF2-40B4-BE49-F238E27FC236}">
                <a16:creationId xmlns:a16="http://schemas.microsoft.com/office/drawing/2014/main" id="{47AEEFA9-C054-BA31-18BD-34F11D699A63}"/>
              </a:ext>
            </a:extLst>
          </p:cNvPr>
          <p:cNvSpPr>
            <a:spLocks noGrp="1"/>
          </p:cNvSpPr>
          <p:nvPr>
            <p:ph type="dt" sz="half" idx="10"/>
          </p:nvPr>
        </p:nvSpPr>
        <p:spPr/>
        <p:txBody>
          <a:bodyPr/>
          <a:lstStyle/>
          <a:p>
            <a:endParaRPr lang="sv-SE"/>
          </a:p>
        </p:txBody>
      </p:sp>
      <p:sp>
        <p:nvSpPr>
          <p:cNvPr id="6" name="Platshållare för sidfot 5">
            <a:extLst>
              <a:ext uri="{FF2B5EF4-FFF2-40B4-BE49-F238E27FC236}">
                <a16:creationId xmlns:a16="http://schemas.microsoft.com/office/drawing/2014/main" id="{38E0FDB0-F733-8898-CAA0-F9A7B1DF46FC}"/>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41A82F3-BD6C-BDA9-7885-6B586CB68A40}"/>
              </a:ext>
            </a:extLst>
          </p:cNvPr>
          <p:cNvSpPr>
            <a:spLocks noGrp="1"/>
          </p:cNvSpPr>
          <p:nvPr>
            <p:ph type="sldNum" sz="quarter" idx="12"/>
          </p:nvPr>
        </p:nvSpPr>
        <p:spPr/>
        <p:txBody>
          <a:bodyPr/>
          <a:lstStyle/>
          <a:p>
            <a:fld id="{51F40931-574D-0140-B408-EFB0EB521B85}" type="slidenum">
              <a:rPr lang="sv-SE" smtClean="0"/>
              <a:pPr/>
              <a:t>‹#›</a:t>
            </a:fld>
            <a:endParaRPr lang="sv-SE"/>
          </a:p>
        </p:txBody>
      </p:sp>
      <p:sp>
        <p:nvSpPr>
          <p:cNvPr id="12" name="Platshållare för innehåll 11">
            <a:extLst>
              <a:ext uri="{FF2B5EF4-FFF2-40B4-BE49-F238E27FC236}">
                <a16:creationId xmlns:a16="http://schemas.microsoft.com/office/drawing/2014/main" id="{8B401B62-DC0F-600E-A42E-DF9786BF286D}"/>
              </a:ext>
            </a:extLst>
          </p:cNvPr>
          <p:cNvSpPr>
            <a:spLocks noGrp="1"/>
          </p:cNvSpPr>
          <p:nvPr>
            <p:ph sz="quarter" idx="13"/>
          </p:nvPr>
        </p:nvSpPr>
        <p:spPr>
          <a:xfrm>
            <a:off x="471488" y="1171575"/>
            <a:ext cx="8193881" cy="3329231"/>
          </a:xfrm>
        </p:spPr>
        <p:txBody>
          <a:bodyPr/>
          <a:lstStyle>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853863560"/>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2F2E2A4-0773-C5EC-9C6B-71B5715547A9}"/>
              </a:ext>
            </a:extLst>
          </p:cNvPr>
          <p:cNvSpPr>
            <a:spLocks noGrp="1"/>
          </p:cNvSpPr>
          <p:nvPr>
            <p:ph type="title"/>
          </p:nvPr>
        </p:nvSpPr>
        <p:spPr/>
        <p:txBody>
          <a:bodyPr>
            <a:noAutofit/>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68AB60EB-F6F9-1082-C918-8DA04EE64647}"/>
              </a:ext>
            </a:extLst>
          </p:cNvPr>
          <p:cNvSpPr>
            <a:spLocks noGrp="1"/>
          </p:cNvSpPr>
          <p:nvPr>
            <p:ph type="dt" sz="half" idx="11"/>
          </p:nvPr>
        </p:nvSpPr>
        <p:spPr/>
        <p:txBody>
          <a:bodyPr/>
          <a:lstStyle/>
          <a:p>
            <a:endParaRPr lang="sv-SE"/>
          </a:p>
        </p:txBody>
      </p:sp>
      <p:sp>
        <p:nvSpPr>
          <p:cNvPr id="6" name="Platshållare för sidfot 5">
            <a:extLst>
              <a:ext uri="{FF2B5EF4-FFF2-40B4-BE49-F238E27FC236}">
                <a16:creationId xmlns:a16="http://schemas.microsoft.com/office/drawing/2014/main" id="{3205E1C9-BF84-D8AC-58AE-B2D69011A90F}"/>
              </a:ext>
            </a:extLst>
          </p:cNvPr>
          <p:cNvSpPr>
            <a:spLocks noGrp="1"/>
          </p:cNvSpPr>
          <p:nvPr>
            <p:ph type="ftr" sz="quarter" idx="12"/>
          </p:nvPr>
        </p:nvSpPr>
        <p:spPr/>
        <p:txBody>
          <a:bodyPr/>
          <a:lstStyle/>
          <a:p>
            <a:endParaRPr lang="sv-SE" dirty="0"/>
          </a:p>
        </p:txBody>
      </p:sp>
      <p:sp>
        <p:nvSpPr>
          <p:cNvPr id="7" name="Platshållare för bildnummer 6">
            <a:extLst>
              <a:ext uri="{FF2B5EF4-FFF2-40B4-BE49-F238E27FC236}">
                <a16:creationId xmlns:a16="http://schemas.microsoft.com/office/drawing/2014/main" id="{D357F787-EDDF-1D8B-1191-C11BF8C0AFE5}"/>
              </a:ext>
            </a:extLst>
          </p:cNvPr>
          <p:cNvSpPr>
            <a:spLocks noGrp="1"/>
          </p:cNvSpPr>
          <p:nvPr>
            <p:ph type="sldNum" sz="quarter" idx="13"/>
          </p:nvPr>
        </p:nvSpPr>
        <p:spPr/>
        <p:txBody>
          <a:bodyPr/>
          <a:lstStyle/>
          <a:p>
            <a:fld id="{51F40931-574D-0140-B408-EFB0EB521B85}" type="slidenum">
              <a:rPr lang="sv-SE" smtClean="0"/>
              <a:pPr/>
              <a:t>‹#›</a:t>
            </a:fld>
            <a:endParaRPr lang="sv-SE"/>
          </a:p>
        </p:txBody>
      </p:sp>
      <p:sp>
        <p:nvSpPr>
          <p:cNvPr id="12" name="Platshållare för innehåll 11">
            <a:extLst>
              <a:ext uri="{FF2B5EF4-FFF2-40B4-BE49-F238E27FC236}">
                <a16:creationId xmlns:a16="http://schemas.microsoft.com/office/drawing/2014/main" id="{4E87A191-795A-3C6B-790A-E310E37D0EAF}"/>
              </a:ext>
            </a:extLst>
          </p:cNvPr>
          <p:cNvSpPr>
            <a:spLocks noGrp="1"/>
          </p:cNvSpPr>
          <p:nvPr>
            <p:ph sz="quarter" idx="14"/>
          </p:nvPr>
        </p:nvSpPr>
        <p:spPr>
          <a:xfrm>
            <a:off x="471488" y="1171575"/>
            <a:ext cx="4044950" cy="332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3" name="Platshållare för innehåll 11">
            <a:extLst>
              <a:ext uri="{FF2B5EF4-FFF2-40B4-BE49-F238E27FC236}">
                <a16:creationId xmlns:a16="http://schemas.microsoft.com/office/drawing/2014/main" id="{EC046375-BF0B-9E0A-5E35-5F3D180A36AF}"/>
              </a:ext>
            </a:extLst>
          </p:cNvPr>
          <p:cNvSpPr>
            <a:spLocks noGrp="1"/>
          </p:cNvSpPr>
          <p:nvPr>
            <p:ph sz="quarter" idx="15"/>
          </p:nvPr>
        </p:nvSpPr>
        <p:spPr>
          <a:xfrm>
            <a:off x="4625975" y="1171575"/>
            <a:ext cx="4046538" cy="332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0433355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 glasrutor 2">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B780B300-6868-0949-CDB2-EF4BC7CF4A9B}"/>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6" name="Title 1">
            <a:extLst>
              <a:ext uri="{FF2B5EF4-FFF2-40B4-BE49-F238E27FC236}">
                <a16:creationId xmlns:a16="http://schemas.microsoft.com/office/drawing/2014/main" id="{21A34F28-DFBD-9D7C-C85F-EE128D83181E}"/>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C73BC6C9-6A7B-DDAD-D70F-A3126208FE29}"/>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5E2F84BB-1F74-271B-1B53-658242BB886D}"/>
              </a:ext>
            </a:extLst>
          </p:cNvPr>
          <p:cNvGrpSpPr/>
          <p:nvPr userDrawn="1"/>
        </p:nvGrpSpPr>
        <p:grpSpPr>
          <a:xfrm>
            <a:off x="-1809750" y="-1"/>
            <a:ext cx="12763500" cy="5143501"/>
            <a:chOff x="-1809750" y="-1"/>
            <a:chExt cx="12763500" cy="5143501"/>
          </a:xfrm>
        </p:grpSpPr>
        <p:sp>
          <p:nvSpPr>
            <p:cNvPr id="5" name="Rektangel 4">
              <a:extLst>
                <a:ext uri="{FF2B5EF4-FFF2-40B4-BE49-F238E27FC236}">
                  <a16:creationId xmlns:a16="http://schemas.microsoft.com/office/drawing/2014/main" id="{569A52FC-76D7-12B7-A399-16F25CD618E6}"/>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B3A758EB-6AB1-68AE-7FB3-4778D3C69228}"/>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33D61659-ABE5-D405-111C-E3FF3569A64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8280F58F-2F53-53B4-FA16-2F84AFE8F31E}"/>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67A3224D-4E27-C4FD-A620-07FF01F97A17}"/>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49B9226E-4573-CE53-4B06-EDA01C5FD33C}"/>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38ECA503-54BC-52B8-DA81-624AE54768A3}"/>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0AAF8C5E-A9F1-58B8-9B97-27409A6F17A1}"/>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3FED53FD-497E-EB9B-F80E-9054AB676959}"/>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F8DF675C-991D-A1E9-6716-ABA5CAEBD2B7}"/>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0E0B39C0-ECB9-E258-9E17-3FA17151361D}"/>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5391CD85-4BF0-AF8C-57CD-A3DE20330182}"/>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40611662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tre innehåll">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2F2E2A4-0773-C5EC-9C6B-71B5715547A9}"/>
              </a:ext>
            </a:extLst>
          </p:cNvPr>
          <p:cNvSpPr>
            <a:spLocks noGrp="1"/>
          </p:cNvSpPr>
          <p:nvPr>
            <p:ph type="title"/>
          </p:nvPr>
        </p:nvSpPr>
        <p:spPr/>
        <p:txBody>
          <a:bodyPr>
            <a:noAutofit/>
          </a:bodyPr>
          <a:lstStyle/>
          <a:p>
            <a:r>
              <a:rPr lang="sv-SE"/>
              <a:t>Klicka här för att ändra mall för rubrikformat</a:t>
            </a:r>
            <a:endParaRPr lang="sv-SE" dirty="0"/>
          </a:p>
        </p:txBody>
      </p:sp>
      <p:sp>
        <p:nvSpPr>
          <p:cNvPr id="6" name="Platshållare för datum 5">
            <a:extLst>
              <a:ext uri="{FF2B5EF4-FFF2-40B4-BE49-F238E27FC236}">
                <a16:creationId xmlns:a16="http://schemas.microsoft.com/office/drawing/2014/main" id="{85DD554C-556F-4763-C1EF-002EE458E469}"/>
              </a:ext>
            </a:extLst>
          </p:cNvPr>
          <p:cNvSpPr>
            <a:spLocks noGrp="1"/>
          </p:cNvSpPr>
          <p:nvPr>
            <p:ph type="dt" sz="half" idx="12"/>
          </p:nvPr>
        </p:nvSpPr>
        <p:spPr/>
        <p:txBody>
          <a:bodyPr>
            <a:noAutofit/>
          </a:bodyPr>
          <a:lstStyle/>
          <a:p>
            <a:endParaRPr lang="sv-SE"/>
          </a:p>
        </p:txBody>
      </p:sp>
      <p:sp>
        <p:nvSpPr>
          <p:cNvPr id="7" name="Platshållare för sidfot 6">
            <a:extLst>
              <a:ext uri="{FF2B5EF4-FFF2-40B4-BE49-F238E27FC236}">
                <a16:creationId xmlns:a16="http://schemas.microsoft.com/office/drawing/2014/main" id="{1DB7EF04-3963-A3F5-E401-6E7ADCD77B9D}"/>
              </a:ext>
            </a:extLst>
          </p:cNvPr>
          <p:cNvSpPr>
            <a:spLocks noGrp="1"/>
          </p:cNvSpPr>
          <p:nvPr>
            <p:ph type="ftr" sz="quarter" idx="13"/>
          </p:nvPr>
        </p:nvSpPr>
        <p:spPr/>
        <p:txBody>
          <a:bodyPr>
            <a:noAutofit/>
          </a:bodyPr>
          <a:lstStyle/>
          <a:p>
            <a:endParaRPr lang="sv-SE" dirty="0"/>
          </a:p>
        </p:txBody>
      </p:sp>
      <p:sp>
        <p:nvSpPr>
          <p:cNvPr id="8" name="Platshållare för bildnummer 7">
            <a:extLst>
              <a:ext uri="{FF2B5EF4-FFF2-40B4-BE49-F238E27FC236}">
                <a16:creationId xmlns:a16="http://schemas.microsoft.com/office/drawing/2014/main" id="{A30C74BF-2BFE-B389-CBF4-BDE8C706ACF5}"/>
              </a:ext>
            </a:extLst>
          </p:cNvPr>
          <p:cNvSpPr>
            <a:spLocks noGrp="1"/>
          </p:cNvSpPr>
          <p:nvPr>
            <p:ph type="sldNum" sz="quarter" idx="14"/>
          </p:nvPr>
        </p:nvSpPr>
        <p:spPr/>
        <p:txBody>
          <a:bodyPr>
            <a:noAutofit/>
          </a:bodyPr>
          <a:lstStyle/>
          <a:p>
            <a:fld id="{51F40931-574D-0140-B408-EFB0EB521B85}" type="slidenum">
              <a:rPr lang="sv-SE" smtClean="0"/>
              <a:pPr/>
              <a:t>‹#›</a:t>
            </a:fld>
            <a:endParaRPr lang="sv-SE"/>
          </a:p>
        </p:txBody>
      </p:sp>
      <p:sp>
        <p:nvSpPr>
          <p:cNvPr id="12" name="Platshållare för innehåll 11">
            <a:extLst>
              <a:ext uri="{FF2B5EF4-FFF2-40B4-BE49-F238E27FC236}">
                <a16:creationId xmlns:a16="http://schemas.microsoft.com/office/drawing/2014/main" id="{D711E7F7-1611-E00E-555B-004227CA94EC}"/>
              </a:ext>
            </a:extLst>
          </p:cNvPr>
          <p:cNvSpPr>
            <a:spLocks noGrp="1"/>
          </p:cNvSpPr>
          <p:nvPr>
            <p:ph sz="quarter" idx="15"/>
          </p:nvPr>
        </p:nvSpPr>
        <p:spPr>
          <a:xfrm>
            <a:off x="471488" y="1171575"/>
            <a:ext cx="2660650" cy="3327400"/>
          </a:xfrm>
        </p:spPr>
        <p:txBody>
          <a:bodyPr/>
          <a:lstStyle>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3" name="Platshållare för innehåll 11">
            <a:extLst>
              <a:ext uri="{FF2B5EF4-FFF2-40B4-BE49-F238E27FC236}">
                <a16:creationId xmlns:a16="http://schemas.microsoft.com/office/drawing/2014/main" id="{144A2033-9BA2-1942-AC35-C349C5DE8A0A}"/>
              </a:ext>
            </a:extLst>
          </p:cNvPr>
          <p:cNvSpPr>
            <a:spLocks noGrp="1"/>
          </p:cNvSpPr>
          <p:nvPr>
            <p:ph sz="quarter" idx="16"/>
          </p:nvPr>
        </p:nvSpPr>
        <p:spPr>
          <a:xfrm>
            <a:off x="3240631" y="1171575"/>
            <a:ext cx="2661694" cy="332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4" name="Platshållare för innehåll 11">
            <a:extLst>
              <a:ext uri="{FF2B5EF4-FFF2-40B4-BE49-F238E27FC236}">
                <a16:creationId xmlns:a16="http://schemas.microsoft.com/office/drawing/2014/main" id="{C349DFF7-593F-26C4-3A9B-EE415DACCB10}"/>
              </a:ext>
            </a:extLst>
          </p:cNvPr>
          <p:cNvSpPr>
            <a:spLocks noGrp="1"/>
          </p:cNvSpPr>
          <p:nvPr>
            <p:ph sz="quarter" idx="17"/>
          </p:nvPr>
        </p:nvSpPr>
        <p:spPr>
          <a:xfrm>
            <a:off x="6010818" y="1171575"/>
            <a:ext cx="2661694" cy="332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92435352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A12931F-1D8B-DCD3-BEA4-F4D1E93BD805}"/>
              </a:ext>
            </a:extLst>
          </p:cNvPr>
          <p:cNvSpPr>
            <a:spLocks noGrp="1"/>
          </p:cNvSpPr>
          <p:nvPr>
            <p:ph idx="1"/>
          </p:nvPr>
        </p:nvSpPr>
        <p:spPr>
          <a:xfrm>
            <a:off x="471488" y="1171575"/>
            <a:ext cx="4733128" cy="3327400"/>
          </a:xfrm>
          <a:prstGeom prst="rect">
            <a:avLst/>
          </a:prstGeom>
        </p:spPr>
        <p:txBody>
          <a:bodyPr>
            <a:no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bild 7">
            <a:extLst>
              <a:ext uri="{FF2B5EF4-FFF2-40B4-BE49-F238E27FC236}">
                <a16:creationId xmlns:a16="http://schemas.microsoft.com/office/drawing/2014/main" id="{E11F94E6-AA42-08A9-84EC-201D71053229}"/>
              </a:ext>
            </a:extLst>
          </p:cNvPr>
          <p:cNvSpPr>
            <a:spLocks noGrp="1"/>
          </p:cNvSpPr>
          <p:nvPr>
            <p:ph type="pic" sz="quarter" idx="10"/>
          </p:nvPr>
        </p:nvSpPr>
        <p:spPr>
          <a:xfrm>
            <a:off x="6010275" y="485775"/>
            <a:ext cx="2660650" cy="4013200"/>
          </a:xfrm>
        </p:spPr>
        <p:txBody>
          <a:bodyPr>
            <a:noAutofit/>
          </a:body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7AE4254E-3322-4CAD-2BC8-EAB574735AB0}"/>
              </a:ext>
            </a:extLst>
          </p:cNvPr>
          <p:cNvSpPr>
            <a:spLocks noGrp="1"/>
          </p:cNvSpPr>
          <p:nvPr>
            <p:ph type="dt" sz="half" idx="11"/>
          </p:nvPr>
        </p:nvSpPr>
        <p:spPr/>
        <p:txBody>
          <a:bodyPr>
            <a:noAutofit/>
          </a:bodyPr>
          <a:lstStyle/>
          <a:p>
            <a:endParaRPr lang="sv-SE"/>
          </a:p>
        </p:txBody>
      </p:sp>
      <p:sp>
        <p:nvSpPr>
          <p:cNvPr id="4" name="Platshållare för sidfot 3">
            <a:extLst>
              <a:ext uri="{FF2B5EF4-FFF2-40B4-BE49-F238E27FC236}">
                <a16:creationId xmlns:a16="http://schemas.microsoft.com/office/drawing/2014/main" id="{C535ADD1-9567-AA74-808E-2B00908CA081}"/>
              </a:ext>
            </a:extLst>
          </p:cNvPr>
          <p:cNvSpPr>
            <a:spLocks noGrp="1"/>
          </p:cNvSpPr>
          <p:nvPr>
            <p:ph type="ftr" sz="quarter" idx="12"/>
          </p:nvPr>
        </p:nvSpPr>
        <p:spPr/>
        <p:txBody>
          <a:bodyPr>
            <a:noAutofit/>
          </a:bodyPr>
          <a:lstStyle/>
          <a:p>
            <a:endParaRPr lang="sv-SE" dirty="0"/>
          </a:p>
        </p:txBody>
      </p:sp>
      <p:sp>
        <p:nvSpPr>
          <p:cNvPr id="5" name="Platshållare för bildnummer 4">
            <a:extLst>
              <a:ext uri="{FF2B5EF4-FFF2-40B4-BE49-F238E27FC236}">
                <a16:creationId xmlns:a16="http://schemas.microsoft.com/office/drawing/2014/main" id="{E2E31D62-A437-4E1E-CC55-ADC7E11A71A8}"/>
              </a:ext>
            </a:extLst>
          </p:cNvPr>
          <p:cNvSpPr>
            <a:spLocks noGrp="1"/>
          </p:cNvSpPr>
          <p:nvPr>
            <p:ph type="sldNum" sz="quarter" idx="13"/>
          </p:nvPr>
        </p:nvSpPr>
        <p:spPr/>
        <p:txBody>
          <a:bodyPr>
            <a:noAutofit/>
          </a:bodyPr>
          <a:lstStyle/>
          <a:p>
            <a:fld id="{51F40931-574D-0140-B408-EFB0EB521B85}" type="slidenum">
              <a:rPr lang="sv-SE" smtClean="0"/>
              <a:pPr/>
              <a:t>‹#›</a:t>
            </a:fld>
            <a:endParaRPr lang="sv-SE"/>
          </a:p>
        </p:txBody>
      </p:sp>
      <p:sp>
        <p:nvSpPr>
          <p:cNvPr id="8" name="Rubrik 7">
            <a:extLst>
              <a:ext uri="{FF2B5EF4-FFF2-40B4-BE49-F238E27FC236}">
                <a16:creationId xmlns:a16="http://schemas.microsoft.com/office/drawing/2014/main" id="{09E1A037-036F-4349-A507-4E9865C70FF5}"/>
              </a:ext>
            </a:extLst>
          </p:cNvPr>
          <p:cNvSpPr>
            <a:spLocks noGrp="1"/>
          </p:cNvSpPr>
          <p:nvPr>
            <p:ph type="title"/>
          </p:nvPr>
        </p:nvSpPr>
        <p:spPr>
          <a:xfrm>
            <a:off x="471488" y="485775"/>
            <a:ext cx="4738688" cy="57785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84716687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rubrik och innehåll">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A12931F-1D8B-DCD3-BEA4-F4D1E93BD805}"/>
              </a:ext>
            </a:extLst>
          </p:cNvPr>
          <p:cNvSpPr>
            <a:spLocks noGrp="1"/>
          </p:cNvSpPr>
          <p:nvPr>
            <p:ph idx="1"/>
          </p:nvPr>
        </p:nvSpPr>
        <p:spPr>
          <a:xfrm>
            <a:off x="3932238" y="1171576"/>
            <a:ext cx="4733130" cy="3327400"/>
          </a:xfrm>
          <a:prstGeom prst="rect">
            <a:avLst/>
          </a:prstGeom>
        </p:spPr>
        <p:txBody>
          <a:bodyPr>
            <a:no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bild 7">
            <a:extLst>
              <a:ext uri="{FF2B5EF4-FFF2-40B4-BE49-F238E27FC236}">
                <a16:creationId xmlns:a16="http://schemas.microsoft.com/office/drawing/2014/main" id="{E11F94E6-AA42-08A9-84EC-201D71053229}"/>
              </a:ext>
            </a:extLst>
          </p:cNvPr>
          <p:cNvSpPr>
            <a:spLocks noGrp="1"/>
          </p:cNvSpPr>
          <p:nvPr>
            <p:ph type="pic" sz="quarter" idx="10"/>
          </p:nvPr>
        </p:nvSpPr>
        <p:spPr>
          <a:xfrm>
            <a:off x="478632" y="485775"/>
            <a:ext cx="2653506" cy="4013200"/>
          </a:xfrm>
        </p:spPr>
        <p:txBody>
          <a:bodyPr>
            <a:noAutofit/>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0D2B0ACF-E634-A53E-890E-F413CB932BC7}"/>
              </a:ext>
            </a:extLst>
          </p:cNvPr>
          <p:cNvSpPr>
            <a:spLocks noGrp="1"/>
          </p:cNvSpPr>
          <p:nvPr>
            <p:ph type="title"/>
          </p:nvPr>
        </p:nvSpPr>
        <p:spPr>
          <a:xfrm>
            <a:off x="3932238" y="485775"/>
            <a:ext cx="4733130" cy="577850"/>
          </a:xfrm>
        </p:spPr>
        <p:txBody>
          <a:bodyPr>
            <a:noAutofit/>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31C4E1D5-C4FF-BC5D-B0BB-DC39A0C70F54}"/>
              </a:ext>
            </a:extLst>
          </p:cNvPr>
          <p:cNvSpPr>
            <a:spLocks noGrp="1"/>
          </p:cNvSpPr>
          <p:nvPr>
            <p:ph type="dt" sz="half" idx="11"/>
          </p:nvPr>
        </p:nvSpPr>
        <p:spPr/>
        <p:txBody>
          <a:bodyPr>
            <a:noAutofit/>
          </a:bodyPr>
          <a:lstStyle/>
          <a:p>
            <a:endParaRPr lang="sv-SE"/>
          </a:p>
        </p:txBody>
      </p:sp>
      <p:sp>
        <p:nvSpPr>
          <p:cNvPr id="4" name="Platshållare för sidfot 3">
            <a:extLst>
              <a:ext uri="{FF2B5EF4-FFF2-40B4-BE49-F238E27FC236}">
                <a16:creationId xmlns:a16="http://schemas.microsoft.com/office/drawing/2014/main" id="{B678DABE-D688-F639-0D7F-58E71B5E8F6E}"/>
              </a:ext>
            </a:extLst>
          </p:cNvPr>
          <p:cNvSpPr>
            <a:spLocks noGrp="1"/>
          </p:cNvSpPr>
          <p:nvPr>
            <p:ph type="ftr" sz="quarter" idx="12"/>
          </p:nvPr>
        </p:nvSpPr>
        <p:spPr/>
        <p:txBody>
          <a:bodyPr>
            <a:noAutofit/>
          </a:bodyPr>
          <a:lstStyle/>
          <a:p>
            <a:endParaRPr lang="sv-SE" dirty="0"/>
          </a:p>
        </p:txBody>
      </p:sp>
      <p:sp>
        <p:nvSpPr>
          <p:cNvPr id="5" name="Platshållare för bildnummer 4">
            <a:extLst>
              <a:ext uri="{FF2B5EF4-FFF2-40B4-BE49-F238E27FC236}">
                <a16:creationId xmlns:a16="http://schemas.microsoft.com/office/drawing/2014/main" id="{47A3E2A5-100B-8FD5-8094-5EBD43EE32FF}"/>
              </a:ext>
            </a:extLst>
          </p:cNvPr>
          <p:cNvSpPr>
            <a:spLocks noGrp="1"/>
          </p:cNvSpPr>
          <p:nvPr>
            <p:ph type="sldNum" sz="quarter" idx="13"/>
          </p:nvPr>
        </p:nvSpPr>
        <p:spPr/>
        <p:txBody>
          <a:bodyPr>
            <a:noAutofit/>
          </a:bodyPr>
          <a:lstStyle/>
          <a:p>
            <a:fld id="{51F40931-574D-0140-B408-EFB0EB521B85}" type="slidenum">
              <a:rPr lang="sv-SE" smtClean="0"/>
              <a:pPr/>
              <a:t>‹#›</a:t>
            </a:fld>
            <a:endParaRPr lang="sv-SE"/>
          </a:p>
        </p:txBody>
      </p:sp>
    </p:spTree>
    <p:extLst>
      <p:ext uri="{BB962C8B-B14F-4D97-AF65-F5344CB8AC3E}">
        <p14:creationId xmlns:p14="http://schemas.microsoft.com/office/powerpoint/2010/main" val="302552017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tfallande bild, rubrik och innehåll">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A12931F-1D8B-DCD3-BEA4-F4D1E93BD805}"/>
              </a:ext>
            </a:extLst>
          </p:cNvPr>
          <p:cNvSpPr>
            <a:spLocks noGrp="1"/>
          </p:cNvSpPr>
          <p:nvPr>
            <p:ph idx="1"/>
          </p:nvPr>
        </p:nvSpPr>
        <p:spPr>
          <a:xfrm>
            <a:off x="3932238" y="1171576"/>
            <a:ext cx="4733130" cy="3327400"/>
          </a:xfrm>
          <a:prstGeom prst="rect">
            <a:avLst/>
          </a:prstGeom>
        </p:spPr>
        <p:txBody>
          <a:bodyPr>
            <a:no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bild 7">
            <a:extLst>
              <a:ext uri="{FF2B5EF4-FFF2-40B4-BE49-F238E27FC236}">
                <a16:creationId xmlns:a16="http://schemas.microsoft.com/office/drawing/2014/main" id="{E11F94E6-AA42-08A9-84EC-201D71053229}"/>
              </a:ext>
            </a:extLst>
          </p:cNvPr>
          <p:cNvSpPr>
            <a:spLocks noGrp="1"/>
          </p:cNvSpPr>
          <p:nvPr>
            <p:ph type="pic" sz="quarter" idx="10"/>
          </p:nvPr>
        </p:nvSpPr>
        <p:spPr>
          <a:xfrm>
            <a:off x="0" y="0"/>
            <a:ext cx="3132138" cy="5143500"/>
          </a:xfrm>
        </p:spPr>
        <p:txBody>
          <a:bodyPr>
            <a:noAutofit/>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0D2B0ACF-E634-A53E-890E-F413CB932BC7}"/>
              </a:ext>
            </a:extLst>
          </p:cNvPr>
          <p:cNvSpPr>
            <a:spLocks noGrp="1"/>
          </p:cNvSpPr>
          <p:nvPr>
            <p:ph type="title"/>
          </p:nvPr>
        </p:nvSpPr>
        <p:spPr>
          <a:xfrm>
            <a:off x="3932237" y="485775"/>
            <a:ext cx="4733131" cy="577850"/>
          </a:xfrm>
        </p:spPr>
        <p:txBody>
          <a:bodyPr>
            <a:noAutofit/>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90D38460-F1A1-3E46-3FCA-7C7F7C75CAFA}"/>
              </a:ext>
            </a:extLst>
          </p:cNvPr>
          <p:cNvSpPr>
            <a:spLocks noGrp="1"/>
          </p:cNvSpPr>
          <p:nvPr>
            <p:ph type="dt" sz="half" idx="11"/>
          </p:nvPr>
        </p:nvSpPr>
        <p:spPr/>
        <p:txBody>
          <a:bodyPr>
            <a:noAutofit/>
          </a:bodyPr>
          <a:lstStyle/>
          <a:p>
            <a:endParaRPr lang="sv-SE"/>
          </a:p>
        </p:txBody>
      </p:sp>
      <p:sp>
        <p:nvSpPr>
          <p:cNvPr id="4" name="Platshållare för sidfot 3">
            <a:extLst>
              <a:ext uri="{FF2B5EF4-FFF2-40B4-BE49-F238E27FC236}">
                <a16:creationId xmlns:a16="http://schemas.microsoft.com/office/drawing/2014/main" id="{7B4110A2-726B-4ACF-3B15-3B8F70F29521}"/>
              </a:ext>
            </a:extLst>
          </p:cNvPr>
          <p:cNvSpPr>
            <a:spLocks noGrp="1"/>
          </p:cNvSpPr>
          <p:nvPr>
            <p:ph type="ftr" sz="quarter" idx="12"/>
          </p:nvPr>
        </p:nvSpPr>
        <p:spPr/>
        <p:txBody>
          <a:bodyPr>
            <a:noAutofit/>
          </a:bodyPr>
          <a:lstStyle/>
          <a:p>
            <a:endParaRPr lang="sv-SE" dirty="0"/>
          </a:p>
        </p:txBody>
      </p:sp>
      <p:sp>
        <p:nvSpPr>
          <p:cNvPr id="5" name="Platshållare för bildnummer 4">
            <a:extLst>
              <a:ext uri="{FF2B5EF4-FFF2-40B4-BE49-F238E27FC236}">
                <a16:creationId xmlns:a16="http://schemas.microsoft.com/office/drawing/2014/main" id="{13D29A39-22C3-8E20-34EA-810610ABF05F}"/>
              </a:ext>
            </a:extLst>
          </p:cNvPr>
          <p:cNvSpPr>
            <a:spLocks noGrp="1"/>
          </p:cNvSpPr>
          <p:nvPr>
            <p:ph type="sldNum" sz="quarter" idx="13"/>
          </p:nvPr>
        </p:nvSpPr>
        <p:spPr/>
        <p:txBody>
          <a:bodyPr>
            <a:noAutofit/>
          </a:bodyPr>
          <a:lstStyle/>
          <a:p>
            <a:fld id="{51F40931-574D-0140-B408-EFB0EB521B85}" type="slidenum">
              <a:rPr lang="sv-SE" smtClean="0"/>
              <a:pPr/>
              <a:t>‹#›</a:t>
            </a:fld>
            <a:endParaRPr lang="sv-SE"/>
          </a:p>
        </p:txBody>
      </p:sp>
    </p:spTree>
    <p:extLst>
      <p:ext uri="{BB962C8B-B14F-4D97-AF65-F5344CB8AC3E}">
        <p14:creationId xmlns:p14="http://schemas.microsoft.com/office/powerpoint/2010/main" val="169665176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2026-02-10</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6" name="Rubrik 5">
            <a:extLst>
              <a:ext uri="{FF2B5EF4-FFF2-40B4-BE49-F238E27FC236}">
                <a16:creationId xmlns:a16="http://schemas.microsoft.com/office/drawing/2014/main" id="{9F53E83A-7508-BAB4-5925-AFAC1996F393}"/>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10437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innehåll - turkos">
    <p:bg>
      <p:bgPr>
        <a:solidFill>
          <a:schemeClr val="accent6">
            <a:alpha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E5AAA-2E0F-01B2-F233-C4D564DB6FAA}"/>
              </a:ext>
            </a:extLst>
          </p:cNvPr>
          <p:cNvSpPr>
            <a:spLocks noGrp="1"/>
          </p:cNvSpPr>
          <p:nvPr>
            <p:ph type="title"/>
          </p:nvPr>
        </p:nvSpPr>
        <p:spPr/>
        <p:txBody>
          <a:bodyPr>
            <a:noAutofit/>
          </a:bodyPr>
          <a:lstStyle/>
          <a:p>
            <a:r>
              <a:rPr lang="sv-SE"/>
              <a:t>Klicka här för att ändra mall för rubrikformat</a:t>
            </a:r>
          </a:p>
        </p:txBody>
      </p:sp>
      <p:sp>
        <p:nvSpPr>
          <p:cNvPr id="5" name="Platshållare för datum 4">
            <a:extLst>
              <a:ext uri="{FF2B5EF4-FFF2-40B4-BE49-F238E27FC236}">
                <a16:creationId xmlns:a16="http://schemas.microsoft.com/office/drawing/2014/main" id="{47AEEFA9-C054-BA31-18BD-34F11D699A63}"/>
              </a:ext>
            </a:extLst>
          </p:cNvPr>
          <p:cNvSpPr>
            <a:spLocks noGrp="1"/>
          </p:cNvSpPr>
          <p:nvPr>
            <p:ph type="dt" sz="half" idx="10"/>
          </p:nvPr>
        </p:nvSpPr>
        <p:spPr/>
        <p:txBody>
          <a:bodyPr>
            <a:noAutofit/>
          </a:bodyPr>
          <a:lstStyle/>
          <a:p>
            <a:endParaRPr lang="sv-SE"/>
          </a:p>
        </p:txBody>
      </p:sp>
      <p:sp>
        <p:nvSpPr>
          <p:cNvPr id="6" name="Platshållare för sidfot 5">
            <a:extLst>
              <a:ext uri="{FF2B5EF4-FFF2-40B4-BE49-F238E27FC236}">
                <a16:creationId xmlns:a16="http://schemas.microsoft.com/office/drawing/2014/main" id="{38E0FDB0-F733-8898-CAA0-F9A7B1DF46FC}"/>
              </a:ext>
            </a:extLst>
          </p:cNvPr>
          <p:cNvSpPr>
            <a:spLocks noGrp="1"/>
          </p:cNvSpPr>
          <p:nvPr>
            <p:ph type="ftr" sz="quarter" idx="11"/>
          </p:nvPr>
        </p:nvSpPr>
        <p:spPr/>
        <p:txBody>
          <a:bodyPr>
            <a:noAutofit/>
          </a:bodyPr>
          <a:lstStyle/>
          <a:p>
            <a:endParaRPr lang="sv-SE" dirty="0"/>
          </a:p>
        </p:txBody>
      </p:sp>
      <p:sp>
        <p:nvSpPr>
          <p:cNvPr id="7" name="Platshållare för bildnummer 6">
            <a:extLst>
              <a:ext uri="{FF2B5EF4-FFF2-40B4-BE49-F238E27FC236}">
                <a16:creationId xmlns:a16="http://schemas.microsoft.com/office/drawing/2014/main" id="{B41A82F3-BD6C-BDA9-7885-6B586CB68A40}"/>
              </a:ext>
            </a:extLst>
          </p:cNvPr>
          <p:cNvSpPr>
            <a:spLocks noGrp="1"/>
          </p:cNvSpPr>
          <p:nvPr>
            <p:ph type="sldNum" sz="quarter" idx="12"/>
          </p:nvPr>
        </p:nvSpPr>
        <p:spPr/>
        <p:txBody>
          <a:bodyPr>
            <a:noAutofit/>
          </a:bodyPr>
          <a:lstStyle/>
          <a:p>
            <a:fld id="{51F40931-574D-0140-B408-EFB0EB521B85}" type="slidenum">
              <a:rPr lang="sv-SE" smtClean="0"/>
              <a:pPr/>
              <a:t>‹#›</a:t>
            </a:fld>
            <a:endParaRPr lang="sv-SE"/>
          </a:p>
        </p:txBody>
      </p:sp>
      <p:sp>
        <p:nvSpPr>
          <p:cNvPr id="8" name="Platshållare för innehåll 11">
            <a:extLst>
              <a:ext uri="{FF2B5EF4-FFF2-40B4-BE49-F238E27FC236}">
                <a16:creationId xmlns:a16="http://schemas.microsoft.com/office/drawing/2014/main" id="{C608EFE0-512F-341A-7B5B-4CFEE403D126}"/>
              </a:ext>
            </a:extLst>
          </p:cNvPr>
          <p:cNvSpPr>
            <a:spLocks noGrp="1"/>
          </p:cNvSpPr>
          <p:nvPr>
            <p:ph sz="quarter" idx="13"/>
          </p:nvPr>
        </p:nvSpPr>
        <p:spPr>
          <a:xfrm>
            <a:off x="471488" y="1171575"/>
            <a:ext cx="8193881" cy="332923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893919707"/>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två innehåll - turkos">
    <p:bg>
      <p:bgPr>
        <a:solidFill>
          <a:schemeClr val="accent6">
            <a:alpha val="60000"/>
          </a:schemeClr>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2F2E2A4-0773-C5EC-9C6B-71B5715547A9}"/>
              </a:ext>
            </a:extLst>
          </p:cNvPr>
          <p:cNvSpPr>
            <a:spLocks noGrp="1"/>
          </p:cNvSpPr>
          <p:nvPr>
            <p:ph type="title"/>
          </p:nvPr>
        </p:nvSpPr>
        <p:spPr/>
        <p:txBody>
          <a:bodyPr>
            <a:noAutofit/>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68AB60EB-F6F9-1082-C918-8DA04EE64647}"/>
              </a:ext>
            </a:extLst>
          </p:cNvPr>
          <p:cNvSpPr>
            <a:spLocks noGrp="1"/>
          </p:cNvSpPr>
          <p:nvPr>
            <p:ph type="dt" sz="half" idx="11"/>
          </p:nvPr>
        </p:nvSpPr>
        <p:spPr/>
        <p:txBody>
          <a:bodyPr>
            <a:noAutofit/>
          </a:bodyPr>
          <a:lstStyle/>
          <a:p>
            <a:endParaRPr lang="sv-SE"/>
          </a:p>
        </p:txBody>
      </p:sp>
      <p:sp>
        <p:nvSpPr>
          <p:cNvPr id="6" name="Platshållare för sidfot 5">
            <a:extLst>
              <a:ext uri="{FF2B5EF4-FFF2-40B4-BE49-F238E27FC236}">
                <a16:creationId xmlns:a16="http://schemas.microsoft.com/office/drawing/2014/main" id="{3205E1C9-BF84-D8AC-58AE-B2D69011A90F}"/>
              </a:ext>
            </a:extLst>
          </p:cNvPr>
          <p:cNvSpPr>
            <a:spLocks noGrp="1"/>
          </p:cNvSpPr>
          <p:nvPr>
            <p:ph type="ftr" sz="quarter" idx="12"/>
          </p:nvPr>
        </p:nvSpPr>
        <p:spPr/>
        <p:txBody>
          <a:bodyPr>
            <a:noAutofit/>
          </a:bodyPr>
          <a:lstStyle/>
          <a:p>
            <a:endParaRPr lang="sv-SE" dirty="0"/>
          </a:p>
        </p:txBody>
      </p:sp>
      <p:sp>
        <p:nvSpPr>
          <p:cNvPr id="7" name="Platshållare för bildnummer 6">
            <a:extLst>
              <a:ext uri="{FF2B5EF4-FFF2-40B4-BE49-F238E27FC236}">
                <a16:creationId xmlns:a16="http://schemas.microsoft.com/office/drawing/2014/main" id="{D357F787-EDDF-1D8B-1191-C11BF8C0AFE5}"/>
              </a:ext>
            </a:extLst>
          </p:cNvPr>
          <p:cNvSpPr>
            <a:spLocks noGrp="1"/>
          </p:cNvSpPr>
          <p:nvPr>
            <p:ph type="sldNum" sz="quarter" idx="13"/>
          </p:nvPr>
        </p:nvSpPr>
        <p:spPr/>
        <p:txBody>
          <a:bodyPr>
            <a:noAutofit/>
          </a:bodyPr>
          <a:lstStyle/>
          <a:p>
            <a:fld id="{51F40931-574D-0140-B408-EFB0EB521B85}" type="slidenum">
              <a:rPr lang="sv-SE" smtClean="0"/>
              <a:pPr/>
              <a:t>‹#›</a:t>
            </a:fld>
            <a:endParaRPr lang="sv-SE"/>
          </a:p>
        </p:txBody>
      </p:sp>
      <p:sp>
        <p:nvSpPr>
          <p:cNvPr id="9" name="Platshållare för innehåll 11">
            <a:extLst>
              <a:ext uri="{FF2B5EF4-FFF2-40B4-BE49-F238E27FC236}">
                <a16:creationId xmlns:a16="http://schemas.microsoft.com/office/drawing/2014/main" id="{05969E4C-A117-A951-2B2C-63B24657A41F}"/>
              </a:ext>
            </a:extLst>
          </p:cNvPr>
          <p:cNvSpPr>
            <a:spLocks noGrp="1"/>
          </p:cNvSpPr>
          <p:nvPr>
            <p:ph sz="quarter" idx="14"/>
          </p:nvPr>
        </p:nvSpPr>
        <p:spPr>
          <a:xfrm>
            <a:off x="471488" y="1171575"/>
            <a:ext cx="4044950" cy="3327400"/>
          </a:xfrm>
        </p:spPr>
        <p:txBody>
          <a:bodyPr/>
          <a:lstStyle>
            <a:lvl5pPr marL="13716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11">
            <a:extLst>
              <a:ext uri="{FF2B5EF4-FFF2-40B4-BE49-F238E27FC236}">
                <a16:creationId xmlns:a16="http://schemas.microsoft.com/office/drawing/2014/main" id="{936E49D4-F86D-693C-CF7C-58218C042507}"/>
              </a:ext>
            </a:extLst>
          </p:cNvPr>
          <p:cNvSpPr>
            <a:spLocks noGrp="1"/>
          </p:cNvSpPr>
          <p:nvPr>
            <p:ph sz="quarter" idx="15"/>
          </p:nvPr>
        </p:nvSpPr>
        <p:spPr>
          <a:xfrm>
            <a:off x="4625975" y="1171575"/>
            <a:ext cx="4046538" cy="332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131528936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tre innehåll - turkos">
    <p:bg>
      <p:bgPr>
        <a:solidFill>
          <a:schemeClr val="accent6">
            <a:alpha val="60000"/>
          </a:schemeClr>
        </a:solidFill>
        <a:effectLst/>
      </p:bgPr>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85DD554C-556F-4763-C1EF-002EE458E469}"/>
              </a:ext>
            </a:extLst>
          </p:cNvPr>
          <p:cNvSpPr>
            <a:spLocks noGrp="1"/>
          </p:cNvSpPr>
          <p:nvPr>
            <p:ph type="dt" sz="half" idx="12"/>
          </p:nvPr>
        </p:nvSpPr>
        <p:spPr/>
        <p:txBody>
          <a:bodyPr>
            <a:noAutofit/>
          </a:bodyPr>
          <a:lstStyle/>
          <a:p>
            <a:endParaRPr lang="sv-SE"/>
          </a:p>
        </p:txBody>
      </p:sp>
      <p:sp>
        <p:nvSpPr>
          <p:cNvPr id="7" name="Platshållare för sidfot 6">
            <a:extLst>
              <a:ext uri="{FF2B5EF4-FFF2-40B4-BE49-F238E27FC236}">
                <a16:creationId xmlns:a16="http://schemas.microsoft.com/office/drawing/2014/main" id="{1DB7EF04-3963-A3F5-E401-6E7ADCD77B9D}"/>
              </a:ext>
            </a:extLst>
          </p:cNvPr>
          <p:cNvSpPr>
            <a:spLocks noGrp="1"/>
          </p:cNvSpPr>
          <p:nvPr>
            <p:ph type="ftr" sz="quarter" idx="13"/>
          </p:nvPr>
        </p:nvSpPr>
        <p:spPr/>
        <p:txBody>
          <a:bodyPr>
            <a:noAutofit/>
          </a:bodyPr>
          <a:lstStyle/>
          <a:p>
            <a:endParaRPr lang="sv-SE" dirty="0"/>
          </a:p>
        </p:txBody>
      </p:sp>
      <p:sp>
        <p:nvSpPr>
          <p:cNvPr id="8" name="Platshållare för bildnummer 7">
            <a:extLst>
              <a:ext uri="{FF2B5EF4-FFF2-40B4-BE49-F238E27FC236}">
                <a16:creationId xmlns:a16="http://schemas.microsoft.com/office/drawing/2014/main" id="{A30C74BF-2BFE-B389-CBF4-BDE8C706ACF5}"/>
              </a:ext>
            </a:extLst>
          </p:cNvPr>
          <p:cNvSpPr>
            <a:spLocks noGrp="1"/>
          </p:cNvSpPr>
          <p:nvPr>
            <p:ph type="sldNum" sz="quarter" idx="14"/>
          </p:nvPr>
        </p:nvSpPr>
        <p:spPr/>
        <p:txBody>
          <a:bodyPr>
            <a:noAutofit/>
          </a:bodyPr>
          <a:lstStyle/>
          <a:p>
            <a:fld id="{51F40931-574D-0140-B408-EFB0EB521B85}" type="slidenum">
              <a:rPr lang="sv-SE" smtClean="0"/>
              <a:pPr/>
              <a:t>‹#›</a:t>
            </a:fld>
            <a:endParaRPr lang="sv-SE"/>
          </a:p>
        </p:txBody>
      </p:sp>
      <p:sp>
        <p:nvSpPr>
          <p:cNvPr id="10" name="Platshållare för innehåll 11">
            <a:extLst>
              <a:ext uri="{FF2B5EF4-FFF2-40B4-BE49-F238E27FC236}">
                <a16:creationId xmlns:a16="http://schemas.microsoft.com/office/drawing/2014/main" id="{3354FEEB-35DC-E5D7-A56D-445728642528}"/>
              </a:ext>
            </a:extLst>
          </p:cNvPr>
          <p:cNvSpPr>
            <a:spLocks noGrp="1"/>
          </p:cNvSpPr>
          <p:nvPr>
            <p:ph sz="quarter" idx="15"/>
          </p:nvPr>
        </p:nvSpPr>
        <p:spPr>
          <a:xfrm>
            <a:off x="471488" y="1171575"/>
            <a:ext cx="2660650" cy="332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11">
            <a:extLst>
              <a:ext uri="{FF2B5EF4-FFF2-40B4-BE49-F238E27FC236}">
                <a16:creationId xmlns:a16="http://schemas.microsoft.com/office/drawing/2014/main" id="{197460E5-30C4-4895-1810-1C20B1898978}"/>
              </a:ext>
            </a:extLst>
          </p:cNvPr>
          <p:cNvSpPr>
            <a:spLocks noGrp="1"/>
          </p:cNvSpPr>
          <p:nvPr>
            <p:ph sz="quarter" idx="16"/>
          </p:nvPr>
        </p:nvSpPr>
        <p:spPr>
          <a:xfrm>
            <a:off x="3240631" y="1171575"/>
            <a:ext cx="2661694" cy="332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innehåll 11">
            <a:extLst>
              <a:ext uri="{FF2B5EF4-FFF2-40B4-BE49-F238E27FC236}">
                <a16:creationId xmlns:a16="http://schemas.microsoft.com/office/drawing/2014/main" id="{55B1FC62-815B-1594-5FEA-C8EA2E942820}"/>
              </a:ext>
            </a:extLst>
          </p:cNvPr>
          <p:cNvSpPr>
            <a:spLocks noGrp="1"/>
          </p:cNvSpPr>
          <p:nvPr>
            <p:ph sz="quarter" idx="17"/>
          </p:nvPr>
        </p:nvSpPr>
        <p:spPr>
          <a:xfrm>
            <a:off x="6010818" y="1171575"/>
            <a:ext cx="2661694" cy="332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819CFAA8-0E21-85A8-28D8-347E85E78DA4}"/>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85866617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innehåll och bild - turkos">
    <p:bg>
      <p:bgPr>
        <a:solidFill>
          <a:schemeClr val="accent6">
            <a:alpha val="60000"/>
          </a:schemeClr>
        </a:solidFill>
        <a:effectLst/>
      </p:bgPr>
    </p:bg>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11F94E6-AA42-08A9-84EC-201D71053229}"/>
              </a:ext>
            </a:extLst>
          </p:cNvPr>
          <p:cNvSpPr>
            <a:spLocks noGrp="1"/>
          </p:cNvSpPr>
          <p:nvPr>
            <p:ph type="pic" sz="quarter" idx="10"/>
          </p:nvPr>
        </p:nvSpPr>
        <p:spPr>
          <a:xfrm>
            <a:off x="6010275" y="485775"/>
            <a:ext cx="2660650" cy="4013200"/>
          </a:xfrm>
        </p:spPr>
        <p:txBody>
          <a:bodyPr>
            <a:noAutofit/>
          </a:body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7AE4254E-3322-4CAD-2BC8-EAB574735AB0}"/>
              </a:ext>
            </a:extLst>
          </p:cNvPr>
          <p:cNvSpPr>
            <a:spLocks noGrp="1"/>
          </p:cNvSpPr>
          <p:nvPr>
            <p:ph type="dt" sz="half" idx="11"/>
          </p:nvPr>
        </p:nvSpPr>
        <p:spPr/>
        <p:txBody>
          <a:bodyPr>
            <a:noAutofit/>
          </a:bodyPr>
          <a:lstStyle/>
          <a:p>
            <a:endParaRPr lang="sv-SE"/>
          </a:p>
        </p:txBody>
      </p:sp>
      <p:sp>
        <p:nvSpPr>
          <p:cNvPr id="4" name="Platshållare för sidfot 3">
            <a:extLst>
              <a:ext uri="{FF2B5EF4-FFF2-40B4-BE49-F238E27FC236}">
                <a16:creationId xmlns:a16="http://schemas.microsoft.com/office/drawing/2014/main" id="{C535ADD1-9567-AA74-808E-2B00908CA081}"/>
              </a:ext>
            </a:extLst>
          </p:cNvPr>
          <p:cNvSpPr>
            <a:spLocks noGrp="1"/>
          </p:cNvSpPr>
          <p:nvPr>
            <p:ph type="ftr" sz="quarter" idx="12"/>
          </p:nvPr>
        </p:nvSpPr>
        <p:spPr/>
        <p:txBody>
          <a:bodyPr>
            <a:noAutofit/>
          </a:bodyPr>
          <a:lstStyle/>
          <a:p>
            <a:endParaRPr lang="sv-SE" dirty="0"/>
          </a:p>
        </p:txBody>
      </p:sp>
      <p:sp>
        <p:nvSpPr>
          <p:cNvPr id="5" name="Platshållare för bildnummer 4">
            <a:extLst>
              <a:ext uri="{FF2B5EF4-FFF2-40B4-BE49-F238E27FC236}">
                <a16:creationId xmlns:a16="http://schemas.microsoft.com/office/drawing/2014/main" id="{E2E31D62-A437-4E1E-CC55-ADC7E11A71A8}"/>
              </a:ext>
            </a:extLst>
          </p:cNvPr>
          <p:cNvSpPr>
            <a:spLocks noGrp="1"/>
          </p:cNvSpPr>
          <p:nvPr>
            <p:ph type="sldNum" sz="quarter" idx="13"/>
          </p:nvPr>
        </p:nvSpPr>
        <p:spPr/>
        <p:txBody>
          <a:bodyPr>
            <a:noAutofit/>
          </a:bodyPr>
          <a:lstStyle/>
          <a:p>
            <a:fld id="{51F40931-574D-0140-B408-EFB0EB521B85}" type="slidenum">
              <a:rPr lang="sv-SE" smtClean="0"/>
              <a:pPr/>
              <a:t>‹#›</a:t>
            </a:fld>
            <a:endParaRPr lang="sv-SE"/>
          </a:p>
        </p:txBody>
      </p:sp>
      <p:sp>
        <p:nvSpPr>
          <p:cNvPr id="9" name="Content Placeholder 2">
            <a:extLst>
              <a:ext uri="{FF2B5EF4-FFF2-40B4-BE49-F238E27FC236}">
                <a16:creationId xmlns:a16="http://schemas.microsoft.com/office/drawing/2014/main" id="{ED3DFE7F-4622-74B0-A510-DF7086B07BB8}"/>
              </a:ext>
            </a:extLst>
          </p:cNvPr>
          <p:cNvSpPr>
            <a:spLocks noGrp="1"/>
          </p:cNvSpPr>
          <p:nvPr>
            <p:ph idx="1"/>
          </p:nvPr>
        </p:nvSpPr>
        <p:spPr>
          <a:xfrm>
            <a:off x="471488" y="1171575"/>
            <a:ext cx="4733128" cy="3327400"/>
          </a:xfrm>
          <a:prstGeom prst="rect">
            <a:avLst/>
          </a:prstGeom>
        </p:spPr>
        <p:txBody>
          <a:bodyPr>
            <a:no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Rubrik 5">
            <a:extLst>
              <a:ext uri="{FF2B5EF4-FFF2-40B4-BE49-F238E27FC236}">
                <a16:creationId xmlns:a16="http://schemas.microsoft.com/office/drawing/2014/main" id="{6DE97273-1C1A-AF2B-6807-1FADB289C2F7}"/>
              </a:ext>
            </a:extLst>
          </p:cNvPr>
          <p:cNvSpPr>
            <a:spLocks noGrp="1"/>
          </p:cNvSpPr>
          <p:nvPr>
            <p:ph type="title"/>
          </p:nvPr>
        </p:nvSpPr>
        <p:spPr>
          <a:xfrm>
            <a:off x="471488" y="485775"/>
            <a:ext cx="4733128" cy="57785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23615176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rubrik och innehåll - turkos">
    <p:bg>
      <p:bgPr>
        <a:solidFill>
          <a:schemeClr val="accent6">
            <a:alpha val="60000"/>
          </a:schemeClr>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A12931F-1D8B-DCD3-BEA4-F4D1E93BD805}"/>
              </a:ext>
            </a:extLst>
          </p:cNvPr>
          <p:cNvSpPr>
            <a:spLocks noGrp="1"/>
          </p:cNvSpPr>
          <p:nvPr>
            <p:ph idx="1"/>
          </p:nvPr>
        </p:nvSpPr>
        <p:spPr>
          <a:xfrm>
            <a:off x="3932238" y="1171576"/>
            <a:ext cx="4733130" cy="3327400"/>
          </a:xfrm>
          <a:prstGeom prst="rect">
            <a:avLst/>
          </a:prstGeom>
        </p:spPr>
        <p:txBody>
          <a:bodyPr>
            <a:no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bild 7">
            <a:extLst>
              <a:ext uri="{FF2B5EF4-FFF2-40B4-BE49-F238E27FC236}">
                <a16:creationId xmlns:a16="http://schemas.microsoft.com/office/drawing/2014/main" id="{E11F94E6-AA42-08A9-84EC-201D71053229}"/>
              </a:ext>
            </a:extLst>
          </p:cNvPr>
          <p:cNvSpPr>
            <a:spLocks noGrp="1"/>
          </p:cNvSpPr>
          <p:nvPr>
            <p:ph type="pic" sz="quarter" idx="10"/>
          </p:nvPr>
        </p:nvSpPr>
        <p:spPr>
          <a:xfrm>
            <a:off x="478632" y="485775"/>
            <a:ext cx="2653506" cy="4013200"/>
          </a:xfrm>
        </p:spPr>
        <p:txBody>
          <a:bodyPr>
            <a:noAutofit/>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0D2B0ACF-E634-A53E-890E-F413CB932BC7}"/>
              </a:ext>
            </a:extLst>
          </p:cNvPr>
          <p:cNvSpPr>
            <a:spLocks noGrp="1"/>
          </p:cNvSpPr>
          <p:nvPr>
            <p:ph type="title"/>
          </p:nvPr>
        </p:nvSpPr>
        <p:spPr>
          <a:xfrm>
            <a:off x="3932237" y="485775"/>
            <a:ext cx="4733131" cy="577850"/>
          </a:xfrm>
        </p:spPr>
        <p:txBody>
          <a:bodyPr>
            <a:noAutofit/>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31C4E1D5-C4FF-BC5D-B0BB-DC39A0C70F54}"/>
              </a:ext>
            </a:extLst>
          </p:cNvPr>
          <p:cNvSpPr>
            <a:spLocks noGrp="1"/>
          </p:cNvSpPr>
          <p:nvPr>
            <p:ph type="dt" sz="half" idx="11"/>
          </p:nvPr>
        </p:nvSpPr>
        <p:spPr/>
        <p:txBody>
          <a:bodyPr>
            <a:noAutofit/>
          </a:bodyPr>
          <a:lstStyle/>
          <a:p>
            <a:endParaRPr lang="sv-SE"/>
          </a:p>
        </p:txBody>
      </p:sp>
      <p:sp>
        <p:nvSpPr>
          <p:cNvPr id="4" name="Platshållare för sidfot 3">
            <a:extLst>
              <a:ext uri="{FF2B5EF4-FFF2-40B4-BE49-F238E27FC236}">
                <a16:creationId xmlns:a16="http://schemas.microsoft.com/office/drawing/2014/main" id="{B678DABE-D688-F639-0D7F-58E71B5E8F6E}"/>
              </a:ext>
            </a:extLst>
          </p:cNvPr>
          <p:cNvSpPr>
            <a:spLocks noGrp="1"/>
          </p:cNvSpPr>
          <p:nvPr>
            <p:ph type="ftr" sz="quarter" idx="12"/>
          </p:nvPr>
        </p:nvSpPr>
        <p:spPr/>
        <p:txBody>
          <a:bodyPr>
            <a:noAutofit/>
          </a:bodyPr>
          <a:lstStyle/>
          <a:p>
            <a:endParaRPr lang="sv-SE" dirty="0"/>
          </a:p>
        </p:txBody>
      </p:sp>
      <p:sp>
        <p:nvSpPr>
          <p:cNvPr id="5" name="Platshållare för bildnummer 4">
            <a:extLst>
              <a:ext uri="{FF2B5EF4-FFF2-40B4-BE49-F238E27FC236}">
                <a16:creationId xmlns:a16="http://schemas.microsoft.com/office/drawing/2014/main" id="{47A3E2A5-100B-8FD5-8094-5EBD43EE32FF}"/>
              </a:ext>
            </a:extLst>
          </p:cNvPr>
          <p:cNvSpPr>
            <a:spLocks noGrp="1"/>
          </p:cNvSpPr>
          <p:nvPr>
            <p:ph type="sldNum" sz="quarter" idx="13"/>
          </p:nvPr>
        </p:nvSpPr>
        <p:spPr/>
        <p:txBody>
          <a:bodyPr>
            <a:noAutofit/>
          </a:bodyPr>
          <a:lstStyle/>
          <a:p>
            <a:fld id="{51F40931-574D-0140-B408-EFB0EB521B85}" type="slidenum">
              <a:rPr lang="sv-SE" smtClean="0"/>
              <a:pPr/>
              <a:t>‹#›</a:t>
            </a:fld>
            <a:endParaRPr lang="sv-SE"/>
          </a:p>
        </p:txBody>
      </p:sp>
    </p:spTree>
    <p:extLst>
      <p:ext uri="{BB962C8B-B14F-4D97-AF65-F5344CB8AC3E}">
        <p14:creationId xmlns:p14="http://schemas.microsoft.com/office/powerpoint/2010/main" val="7756615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bild - glasrutor 3">
    <p:bg>
      <p:bgRef idx="1001">
        <a:schemeClr val="bg2"/>
      </p:bgRef>
    </p:bg>
    <p:spTree>
      <p:nvGrpSpPr>
        <p:cNvPr id="1" name=""/>
        <p:cNvGrpSpPr/>
        <p:nvPr/>
      </p:nvGrpSpPr>
      <p:grpSpPr>
        <a:xfrm>
          <a:off x="0" y="0"/>
          <a:ext cx="0" cy="0"/>
          <a:chOff x="0" y="0"/>
          <a:chExt cx="0" cy="0"/>
        </a:xfrm>
      </p:grpSpPr>
      <p:sp>
        <p:nvSpPr>
          <p:cNvPr id="10" name="Platshållare för bild 4">
            <a:extLst>
              <a:ext uri="{FF2B5EF4-FFF2-40B4-BE49-F238E27FC236}">
                <a16:creationId xmlns:a16="http://schemas.microsoft.com/office/drawing/2014/main" id="{6E6425A1-FC0E-F1A2-4D30-0D4B98BFA17D}"/>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11" name="Title 1">
            <a:extLst>
              <a:ext uri="{FF2B5EF4-FFF2-40B4-BE49-F238E27FC236}">
                <a16:creationId xmlns:a16="http://schemas.microsoft.com/office/drawing/2014/main" id="{EB1DC604-0DE8-075F-9346-C21F4391C461}"/>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12" name="Platshållare för text 11">
            <a:extLst>
              <a:ext uri="{FF2B5EF4-FFF2-40B4-BE49-F238E27FC236}">
                <a16:creationId xmlns:a16="http://schemas.microsoft.com/office/drawing/2014/main" id="{EB7ADD36-2DA3-BA3A-C341-A55173FD5FD4}"/>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41DB5E69-BB2C-E646-6B29-1BADB42A4061}"/>
              </a:ext>
            </a:extLst>
          </p:cNvPr>
          <p:cNvGrpSpPr/>
          <p:nvPr userDrawn="1"/>
        </p:nvGrpSpPr>
        <p:grpSpPr>
          <a:xfrm>
            <a:off x="-1809750" y="-1"/>
            <a:ext cx="12763500" cy="5143501"/>
            <a:chOff x="-1809750" y="-1"/>
            <a:chExt cx="12763500" cy="5143501"/>
          </a:xfrm>
        </p:grpSpPr>
        <p:sp>
          <p:nvSpPr>
            <p:cNvPr id="4" name="Rektangel 3">
              <a:extLst>
                <a:ext uri="{FF2B5EF4-FFF2-40B4-BE49-F238E27FC236}">
                  <a16:creationId xmlns:a16="http://schemas.microsoft.com/office/drawing/2014/main" id="{90CBC53D-2191-6125-1A93-1EF3CB0003E7}"/>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5" name="textruta 4">
              <a:extLst>
                <a:ext uri="{FF2B5EF4-FFF2-40B4-BE49-F238E27FC236}">
                  <a16:creationId xmlns:a16="http://schemas.microsoft.com/office/drawing/2014/main" id="{D3EE15EF-0D99-C420-2823-2EB9DF0677F2}"/>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6" name="Bildobjekt 5">
              <a:extLst>
                <a:ext uri="{FF2B5EF4-FFF2-40B4-BE49-F238E27FC236}">
                  <a16:creationId xmlns:a16="http://schemas.microsoft.com/office/drawing/2014/main" id="{33553328-77B8-93BE-13C9-5A129A5A88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7" name="textruta 6">
              <a:extLst>
                <a:ext uri="{FF2B5EF4-FFF2-40B4-BE49-F238E27FC236}">
                  <a16:creationId xmlns:a16="http://schemas.microsoft.com/office/drawing/2014/main" id="{D6CFBF1D-86E3-DA14-9E6B-0E6D61F27906}"/>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8" name="textruta 7">
              <a:extLst>
                <a:ext uri="{FF2B5EF4-FFF2-40B4-BE49-F238E27FC236}">
                  <a16:creationId xmlns:a16="http://schemas.microsoft.com/office/drawing/2014/main" id="{714D35D8-B095-515C-5564-BC56C38CA666}"/>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9" name="textruta 8">
              <a:extLst>
                <a:ext uri="{FF2B5EF4-FFF2-40B4-BE49-F238E27FC236}">
                  <a16:creationId xmlns:a16="http://schemas.microsoft.com/office/drawing/2014/main" id="{6C0D5450-1349-E3F4-B48A-47804B2AC322}"/>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011C57CC-6F99-6EE6-47DD-09481A9A8E2E}"/>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837A0FD4-DE15-151D-EE86-0E5FEBA7B33B}"/>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CE1E1B20-8B5C-D618-0589-3EFBE9957256}"/>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AA246571-9A96-D610-6F37-7D2E6CC72442}"/>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91E55F04-3D6D-B5FE-6315-02DC80E21467}"/>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576A145A-E2D6-079A-9457-646E51A42D47}"/>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26908579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tfallande bild, rubrik och innehåll - turkos">
    <p:bg>
      <p:bgPr>
        <a:solidFill>
          <a:schemeClr val="accent6">
            <a:alpha val="60000"/>
          </a:schemeClr>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A12931F-1D8B-DCD3-BEA4-F4D1E93BD805}"/>
              </a:ext>
            </a:extLst>
          </p:cNvPr>
          <p:cNvSpPr>
            <a:spLocks noGrp="1"/>
          </p:cNvSpPr>
          <p:nvPr>
            <p:ph idx="1"/>
          </p:nvPr>
        </p:nvSpPr>
        <p:spPr>
          <a:xfrm>
            <a:off x="3932238" y="1171576"/>
            <a:ext cx="4733130" cy="3327400"/>
          </a:xfrm>
          <a:prstGeom prst="rect">
            <a:avLst/>
          </a:prstGeom>
        </p:spPr>
        <p:txBody>
          <a:bodyPr>
            <a:no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bild 7">
            <a:extLst>
              <a:ext uri="{FF2B5EF4-FFF2-40B4-BE49-F238E27FC236}">
                <a16:creationId xmlns:a16="http://schemas.microsoft.com/office/drawing/2014/main" id="{E11F94E6-AA42-08A9-84EC-201D71053229}"/>
              </a:ext>
            </a:extLst>
          </p:cNvPr>
          <p:cNvSpPr>
            <a:spLocks noGrp="1"/>
          </p:cNvSpPr>
          <p:nvPr>
            <p:ph type="pic" sz="quarter" idx="10"/>
          </p:nvPr>
        </p:nvSpPr>
        <p:spPr>
          <a:xfrm>
            <a:off x="0" y="0"/>
            <a:ext cx="3132138" cy="5143500"/>
          </a:xfrm>
        </p:spPr>
        <p:txBody>
          <a:bodyPr>
            <a:noAutofit/>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0D2B0ACF-E634-A53E-890E-F413CB932BC7}"/>
              </a:ext>
            </a:extLst>
          </p:cNvPr>
          <p:cNvSpPr>
            <a:spLocks noGrp="1"/>
          </p:cNvSpPr>
          <p:nvPr>
            <p:ph type="title"/>
          </p:nvPr>
        </p:nvSpPr>
        <p:spPr>
          <a:xfrm>
            <a:off x="3932238" y="485775"/>
            <a:ext cx="4733131" cy="577850"/>
          </a:xfrm>
        </p:spPr>
        <p:txBody>
          <a:bodyPr>
            <a:noAutofit/>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90D38460-F1A1-3E46-3FCA-7C7F7C75CAFA}"/>
              </a:ext>
            </a:extLst>
          </p:cNvPr>
          <p:cNvSpPr>
            <a:spLocks noGrp="1"/>
          </p:cNvSpPr>
          <p:nvPr>
            <p:ph type="dt" sz="half" idx="11"/>
          </p:nvPr>
        </p:nvSpPr>
        <p:spPr/>
        <p:txBody>
          <a:bodyPr>
            <a:noAutofit/>
          </a:bodyPr>
          <a:lstStyle/>
          <a:p>
            <a:endParaRPr lang="sv-SE"/>
          </a:p>
        </p:txBody>
      </p:sp>
      <p:sp>
        <p:nvSpPr>
          <p:cNvPr id="4" name="Platshållare för sidfot 3">
            <a:extLst>
              <a:ext uri="{FF2B5EF4-FFF2-40B4-BE49-F238E27FC236}">
                <a16:creationId xmlns:a16="http://schemas.microsoft.com/office/drawing/2014/main" id="{7B4110A2-726B-4ACF-3B15-3B8F70F29521}"/>
              </a:ext>
            </a:extLst>
          </p:cNvPr>
          <p:cNvSpPr>
            <a:spLocks noGrp="1"/>
          </p:cNvSpPr>
          <p:nvPr>
            <p:ph type="ftr" sz="quarter" idx="12"/>
          </p:nvPr>
        </p:nvSpPr>
        <p:spPr/>
        <p:txBody>
          <a:bodyPr>
            <a:noAutofit/>
          </a:bodyPr>
          <a:lstStyle/>
          <a:p>
            <a:endParaRPr lang="sv-SE" dirty="0"/>
          </a:p>
        </p:txBody>
      </p:sp>
      <p:sp>
        <p:nvSpPr>
          <p:cNvPr id="5" name="Platshållare för bildnummer 4">
            <a:extLst>
              <a:ext uri="{FF2B5EF4-FFF2-40B4-BE49-F238E27FC236}">
                <a16:creationId xmlns:a16="http://schemas.microsoft.com/office/drawing/2014/main" id="{13D29A39-22C3-8E20-34EA-810610ABF05F}"/>
              </a:ext>
            </a:extLst>
          </p:cNvPr>
          <p:cNvSpPr>
            <a:spLocks noGrp="1"/>
          </p:cNvSpPr>
          <p:nvPr>
            <p:ph type="sldNum" sz="quarter" idx="13"/>
          </p:nvPr>
        </p:nvSpPr>
        <p:spPr/>
        <p:txBody>
          <a:bodyPr>
            <a:noAutofit/>
          </a:bodyPr>
          <a:lstStyle/>
          <a:p>
            <a:fld id="{51F40931-574D-0140-B408-EFB0EB521B85}" type="slidenum">
              <a:rPr lang="sv-SE" smtClean="0"/>
              <a:pPr/>
              <a:t>‹#›</a:t>
            </a:fld>
            <a:endParaRPr lang="sv-SE"/>
          </a:p>
        </p:txBody>
      </p:sp>
    </p:spTree>
    <p:extLst>
      <p:ext uri="{BB962C8B-B14F-4D97-AF65-F5344CB8AC3E}">
        <p14:creationId xmlns:p14="http://schemas.microsoft.com/office/powerpoint/2010/main" val="358545895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ast rubrik - turkos">
    <p:bg>
      <p:bgPr>
        <a:solidFill>
          <a:schemeClr val="accent6">
            <a:alpha val="60000"/>
          </a:schemeClr>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2026-02-10</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6" name="Rubrik 5">
            <a:extLst>
              <a:ext uri="{FF2B5EF4-FFF2-40B4-BE49-F238E27FC236}">
                <a16:creationId xmlns:a16="http://schemas.microsoft.com/office/drawing/2014/main" id="{9F53E83A-7508-BAB4-5925-AFAC1996F39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790066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Rubrik och innehåll">
    <p:bg>
      <p:bgPr>
        <a:solidFill>
          <a:schemeClr val="accent6">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558" y="409686"/>
            <a:ext cx="3917398" cy="687206"/>
          </a:xfrm>
          <a:prstGeom prst="rect">
            <a:avLst/>
          </a:prstGeom>
        </p:spPr>
        <p:txBody>
          <a:bodyPr>
            <a:normAutofit/>
          </a:bodyPr>
          <a:lstStyle>
            <a:lvl1pPr>
              <a:defRPr sz="2500" b="1">
                <a:latin typeface="Century Gothic" panose="020B0502020202020204" pitchFamily="34"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78558" y="1247955"/>
            <a:ext cx="3917398" cy="3353142"/>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2026-02-10</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8" name="Platshållare för bild 7">
            <a:extLst>
              <a:ext uri="{FF2B5EF4-FFF2-40B4-BE49-F238E27FC236}">
                <a16:creationId xmlns:a16="http://schemas.microsoft.com/office/drawing/2014/main" id="{3C3D899D-2F47-6E9B-6826-0C88E7A8D5A3}"/>
              </a:ext>
            </a:extLst>
          </p:cNvPr>
          <p:cNvSpPr>
            <a:spLocks noGrp="1"/>
          </p:cNvSpPr>
          <p:nvPr>
            <p:ph type="pic" sz="quarter" idx="10"/>
          </p:nvPr>
        </p:nvSpPr>
        <p:spPr>
          <a:xfrm>
            <a:off x="4572000" y="409575"/>
            <a:ext cx="4168775" cy="391795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5409048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378558" y="409686"/>
            <a:ext cx="8343410" cy="687206"/>
          </a:xfrm>
          <a:prstGeom prst="rect">
            <a:avLst/>
          </a:prstGeom>
        </p:spPr>
        <p:txBody>
          <a:bodyPr>
            <a:normAutofit/>
          </a:bodyPr>
          <a:lstStyle>
            <a:lvl1pPr>
              <a:defRPr sz="2500" b="1">
                <a:latin typeface="Century Gothic" panose="020B0502020202020204" pitchFamily="34"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78557" y="1125173"/>
            <a:ext cx="8343411" cy="3475924"/>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2026-02-10</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Tree>
    <p:extLst>
      <p:ext uri="{BB962C8B-B14F-4D97-AF65-F5344CB8AC3E}">
        <p14:creationId xmlns:p14="http://schemas.microsoft.com/office/powerpoint/2010/main" val="1587963511"/>
      </p:ext>
    </p:extLst>
  </p:cSld>
  <p:clrMapOvr>
    <a:masterClrMapping/>
  </p:clrMapOvr>
  <p:extLst>
    <p:ext uri="{DCECCB84-F9BA-43D5-87BE-67443E8EF086}">
      <p15:sldGuideLst xmlns:p15="http://schemas.microsoft.com/office/powerpoint/2012/main">
        <p15:guide id="1" orient="horz" pos="554">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Rubrik och innehåll">
    <p:bg>
      <p:bgPr>
        <a:solidFill>
          <a:schemeClr val="accent6">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7904" y="409575"/>
            <a:ext cx="4617228" cy="687206"/>
          </a:xfrm>
          <a:prstGeom prst="rect">
            <a:avLst/>
          </a:prstGeom>
        </p:spPr>
        <p:txBody>
          <a:bodyPr>
            <a:normAutofit/>
          </a:bodyPr>
          <a:lstStyle>
            <a:lvl1pPr>
              <a:defRPr sz="2500" b="1">
                <a:latin typeface="Century Gothic" panose="020B0502020202020204" pitchFamily="34"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57903" y="1247844"/>
            <a:ext cx="4617229" cy="3079681"/>
          </a:xfrm>
          <a:prstGeom prst="rect">
            <a:avLst/>
          </a:prstGeom>
        </p:spPr>
        <p:txBody>
          <a:bodyPr>
            <a:normAutofit/>
          </a:bodyPr>
          <a:lstStyle>
            <a:lvl1pPr marL="177800" indent="-177800">
              <a:buClr>
                <a:srgbClr val="ED6B62"/>
              </a:buClr>
              <a:buFont typeface="Systemtypsnitt normalt"/>
              <a:buChar char="&gt;"/>
              <a:tabLst/>
              <a:defRPr sz="1600">
                <a:latin typeface="Century Gothic" panose="020B0502020202020204" pitchFamily="34" charset="0"/>
              </a:defRPr>
            </a:lvl1pPr>
            <a:lvl2pPr marL="357188" indent="-131763">
              <a:buClr>
                <a:srgbClr val="ED6B62"/>
              </a:buClr>
              <a:buFont typeface="Systemtypsnitt normalt"/>
              <a:buChar char="&gt;"/>
              <a:tabLst/>
              <a:defRPr sz="1400">
                <a:latin typeface="Century Gothic" panose="020B0502020202020204" pitchFamily="34" charset="0"/>
              </a:defRPr>
            </a:lvl2pPr>
            <a:lvl3pPr marL="536575" indent="-131763">
              <a:buClr>
                <a:srgbClr val="ED6B62"/>
              </a:buClr>
              <a:buFont typeface="Systemtypsnitt normalt"/>
              <a:buChar char="&gt;"/>
              <a:tabLst/>
              <a:defRPr sz="1200">
                <a:latin typeface="Century Gothic" panose="020B0502020202020204" pitchFamily="34" charset="0"/>
              </a:defRPr>
            </a:lvl3pPr>
            <a:lvl4pPr marL="715963" indent="-131763">
              <a:buClr>
                <a:srgbClr val="ED6B62"/>
              </a:buClr>
              <a:buFont typeface="Systemtypsnitt normalt"/>
              <a:buChar char="&gt;"/>
              <a:tabLst/>
              <a:defRPr sz="1000">
                <a:latin typeface="Century Gothic" panose="020B0502020202020204" pitchFamily="34" charset="0"/>
              </a:defRPr>
            </a:lvl4pPr>
            <a:lvl5pPr>
              <a:defRPr sz="1000">
                <a:latin typeface="Century Gothic" panose="020B0502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Date Placeholder 3">
            <a:extLst>
              <a:ext uri="{FF2B5EF4-FFF2-40B4-BE49-F238E27FC236}">
                <a16:creationId xmlns:a16="http://schemas.microsoft.com/office/drawing/2014/main" id="{8B7C4A6F-1958-9D90-A406-5056E064A06E}"/>
              </a:ext>
            </a:extLst>
          </p:cNvPr>
          <p:cNvSpPr>
            <a:spLocks noGrp="1"/>
          </p:cNvSpPr>
          <p:nvPr>
            <p:ph type="dt" sz="half" idx="2"/>
          </p:nvPr>
        </p:nvSpPr>
        <p:spPr>
          <a:xfrm>
            <a:off x="2546763" y="4695367"/>
            <a:ext cx="1016021"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7F7DE148-217C-254C-BC1C-F612F9E48455}" type="datetimeFigureOut">
              <a:rPr lang="sv-SE" smtClean="0"/>
              <a:pPr/>
              <a:t>2026-02-10</a:t>
            </a:fld>
            <a:endParaRPr lang="sv-SE"/>
          </a:p>
        </p:txBody>
      </p:sp>
      <p:sp>
        <p:nvSpPr>
          <p:cNvPr id="10" name="Footer Placeholder 4">
            <a:extLst>
              <a:ext uri="{FF2B5EF4-FFF2-40B4-BE49-F238E27FC236}">
                <a16:creationId xmlns:a16="http://schemas.microsoft.com/office/drawing/2014/main" id="{1E797480-7C39-FF75-051A-F45F85BB081D}"/>
              </a:ext>
            </a:extLst>
          </p:cNvPr>
          <p:cNvSpPr>
            <a:spLocks noGrp="1"/>
          </p:cNvSpPr>
          <p:nvPr>
            <p:ph type="ftr" sz="quarter" idx="3"/>
          </p:nvPr>
        </p:nvSpPr>
        <p:spPr>
          <a:xfrm>
            <a:off x="3996418" y="4695367"/>
            <a:ext cx="30861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endParaRPr lang="sv-SE" dirty="0"/>
          </a:p>
        </p:txBody>
      </p:sp>
      <p:sp>
        <p:nvSpPr>
          <p:cNvPr id="11" name="Slide Number Placeholder 5">
            <a:extLst>
              <a:ext uri="{FF2B5EF4-FFF2-40B4-BE49-F238E27FC236}">
                <a16:creationId xmlns:a16="http://schemas.microsoft.com/office/drawing/2014/main" id="{26E673CA-CC86-5739-14E2-BBD81BA3973B}"/>
              </a:ext>
            </a:extLst>
          </p:cNvPr>
          <p:cNvSpPr>
            <a:spLocks noGrp="1"/>
          </p:cNvSpPr>
          <p:nvPr>
            <p:ph type="sldNum" sz="quarter" idx="4"/>
          </p:nvPr>
        </p:nvSpPr>
        <p:spPr>
          <a:xfrm>
            <a:off x="3562784" y="4695367"/>
            <a:ext cx="433634"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51F40931-574D-0140-B408-EFB0EB521B85}" type="slidenum">
              <a:rPr lang="sv-SE" smtClean="0"/>
              <a:pPr/>
              <a:t>‹#›</a:t>
            </a:fld>
            <a:endParaRPr lang="sv-SE"/>
          </a:p>
        </p:txBody>
      </p:sp>
      <p:sp>
        <p:nvSpPr>
          <p:cNvPr id="8" name="Platshållare för bild 7">
            <a:extLst>
              <a:ext uri="{FF2B5EF4-FFF2-40B4-BE49-F238E27FC236}">
                <a16:creationId xmlns:a16="http://schemas.microsoft.com/office/drawing/2014/main" id="{3C3D899D-2F47-6E9B-6826-0C88E7A8D5A3}"/>
              </a:ext>
            </a:extLst>
          </p:cNvPr>
          <p:cNvSpPr>
            <a:spLocks noGrp="1"/>
          </p:cNvSpPr>
          <p:nvPr>
            <p:ph type="pic" sz="quarter" idx="10"/>
          </p:nvPr>
        </p:nvSpPr>
        <p:spPr>
          <a:xfrm>
            <a:off x="228588" y="409575"/>
            <a:ext cx="3098811" cy="391795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10790450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bild - fasad 1">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9BEE990B-9397-9D92-EC9C-092C0AC27358}"/>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6" name="Title 1">
            <a:extLst>
              <a:ext uri="{FF2B5EF4-FFF2-40B4-BE49-F238E27FC236}">
                <a16:creationId xmlns:a16="http://schemas.microsoft.com/office/drawing/2014/main" id="{8FC856FA-8283-45F2-A88D-A5F5C8A89DEE}"/>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0C0D94DD-F7C0-300F-39CF-28FD1C961829}"/>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00405F02-A758-1CA8-12E5-E8B83661686E}"/>
              </a:ext>
            </a:extLst>
          </p:cNvPr>
          <p:cNvGrpSpPr/>
          <p:nvPr userDrawn="1"/>
        </p:nvGrpSpPr>
        <p:grpSpPr>
          <a:xfrm>
            <a:off x="-1809750" y="-1"/>
            <a:ext cx="12763500" cy="5143501"/>
            <a:chOff x="-1809750" y="-1"/>
            <a:chExt cx="12763500" cy="5143501"/>
          </a:xfrm>
        </p:grpSpPr>
        <p:sp>
          <p:nvSpPr>
            <p:cNvPr id="5" name="Rektangel 4">
              <a:extLst>
                <a:ext uri="{FF2B5EF4-FFF2-40B4-BE49-F238E27FC236}">
                  <a16:creationId xmlns:a16="http://schemas.microsoft.com/office/drawing/2014/main" id="{C73854C7-6679-5EFF-F4D0-F7B90141A827}"/>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C33258A7-884E-286B-38EB-E7E0CC56CB2A}"/>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AB381E25-3113-6C83-A495-A5B86FFB36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A95B2555-9BA9-AEE5-EEF2-D1FA17F9C2EE}"/>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CF42DED3-DE5E-6220-2D25-03DE0DBBCE48}"/>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822DE49E-6A5D-2A6F-E583-A5A69BAE9D77}"/>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DDDF1BCF-04C5-BA85-9B62-7D7A3F0B00FE}"/>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0C5F4B71-396A-6322-33F6-28AF35D2F5DC}"/>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59438046-A7C0-DFBB-02E7-4DBC8464683F}"/>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6A4ABECA-D007-75D7-677F-A5461A4D2EBE}"/>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D8495605-BF7F-FC13-1E86-81A6B891AC1B}"/>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B87F3399-4C6A-70B1-AB8D-EB2DB2834B08}"/>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22556453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bild - fasad 2">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5F8CCAB9-94D9-18A2-5D76-433DE95BCD3D}"/>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6" name="Title 1">
            <a:extLst>
              <a:ext uri="{FF2B5EF4-FFF2-40B4-BE49-F238E27FC236}">
                <a16:creationId xmlns:a16="http://schemas.microsoft.com/office/drawing/2014/main" id="{188A9EC3-DDF3-A1AD-C7C8-604BE47EA191}"/>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62391548-CC7B-380D-90B5-D61651E3CB32}"/>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648A9345-5D29-D708-125D-37D0F73056B1}"/>
              </a:ext>
            </a:extLst>
          </p:cNvPr>
          <p:cNvGrpSpPr/>
          <p:nvPr userDrawn="1"/>
        </p:nvGrpSpPr>
        <p:grpSpPr>
          <a:xfrm>
            <a:off x="-1809750" y="-1"/>
            <a:ext cx="12763500" cy="5143501"/>
            <a:chOff x="-1809750" y="-1"/>
            <a:chExt cx="12763500" cy="5143501"/>
          </a:xfrm>
        </p:grpSpPr>
        <p:sp>
          <p:nvSpPr>
            <p:cNvPr id="5" name="Rektangel 4">
              <a:extLst>
                <a:ext uri="{FF2B5EF4-FFF2-40B4-BE49-F238E27FC236}">
                  <a16:creationId xmlns:a16="http://schemas.microsoft.com/office/drawing/2014/main" id="{F3F70E86-06D0-5F05-35DE-3ED21E565E9F}"/>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6BEB112E-91AC-C71D-34BD-75CB9E4944F0}"/>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D11C5F02-D9DB-10E5-6E03-DD1F38ED3A0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36232175-BF29-01F8-0D47-71D681A2D9EA}"/>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5DAC9A43-E4B9-1392-40DA-323C6B1DB290}"/>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50F5E957-C4D6-AF90-CCCC-629685A22BF5}"/>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A565E76C-E1AB-13F4-310F-8E29F1B6CBF9}"/>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44743B9A-ED02-0D3F-FCEE-CECADD76CD21}"/>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EF0909DD-FA29-A4E9-40EA-BE4F9A1987A2}"/>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9CCDB169-00DB-9986-81C3-1E19A431AC2A}"/>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233EA402-5EEA-DB6B-35DD-BC1ED6EAC497}"/>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E67E99A0-8738-A308-A7BF-59CCEAF2553D}"/>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1589892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tbild - fasad 3">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74944870-273A-31CC-EEB3-BDB755E5117B}"/>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6" name="Title 1">
            <a:extLst>
              <a:ext uri="{FF2B5EF4-FFF2-40B4-BE49-F238E27FC236}">
                <a16:creationId xmlns:a16="http://schemas.microsoft.com/office/drawing/2014/main" id="{11125771-BC6D-8359-83A9-84A269EBBBB1}"/>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6A4B6C31-3C58-4D16-F489-47C1EAD2D9AD}"/>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6F421E33-9928-0942-12DB-F48F64A8EC5A}"/>
              </a:ext>
            </a:extLst>
          </p:cNvPr>
          <p:cNvGrpSpPr/>
          <p:nvPr userDrawn="1"/>
        </p:nvGrpSpPr>
        <p:grpSpPr>
          <a:xfrm>
            <a:off x="-1809750" y="-1"/>
            <a:ext cx="12763500" cy="5143501"/>
            <a:chOff x="-1809750" y="-1"/>
            <a:chExt cx="12763500" cy="5143501"/>
          </a:xfrm>
        </p:grpSpPr>
        <p:sp>
          <p:nvSpPr>
            <p:cNvPr id="5" name="Rektangel 4">
              <a:extLst>
                <a:ext uri="{FF2B5EF4-FFF2-40B4-BE49-F238E27FC236}">
                  <a16:creationId xmlns:a16="http://schemas.microsoft.com/office/drawing/2014/main" id="{11CF6E4F-FC16-4966-4002-96821B6DD569}"/>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FA7D8AEE-E004-4AD2-79F6-E55B09D06C5E}"/>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761D4D82-1697-1C6F-AD57-6DF5A52DBF5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1B5BD126-9BD3-F59B-E94F-7C631BAF37D8}"/>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7A3F620F-DD90-14E7-C8DA-6190CA5016E3}"/>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E19A7AB9-DE2D-BB6F-3D7B-981BE28AB083}"/>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02BC7B1F-AD57-9003-98C2-1B8DB29D8061}"/>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5C65A2A7-0110-A89E-6B39-E4E25CEE96B3}"/>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0209E133-21F4-1295-6499-05DF89385FA5}"/>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B7C4CD33-24CB-B52D-6ADD-E01576ABC805}"/>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19E32556-8158-549E-FA11-79E89E3F9CB0}"/>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100D3E35-1B3D-8EC6-611F-ACAC3C122D25}"/>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3422424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rtbild - bilglas 1">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60B196A9-FB7F-2888-A9DE-5A5F3E1FAB9B}"/>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6" name="Title 1">
            <a:extLst>
              <a:ext uri="{FF2B5EF4-FFF2-40B4-BE49-F238E27FC236}">
                <a16:creationId xmlns:a16="http://schemas.microsoft.com/office/drawing/2014/main" id="{8F4825CE-5FCA-505B-08BB-AA7DF9484395}"/>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8" name="Platshållare för text 11">
            <a:extLst>
              <a:ext uri="{FF2B5EF4-FFF2-40B4-BE49-F238E27FC236}">
                <a16:creationId xmlns:a16="http://schemas.microsoft.com/office/drawing/2014/main" id="{9097AB95-8CC1-3E70-36B6-F68389060B40}"/>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A008BC55-2C33-3867-8DD8-3F56ADC4EA5F}"/>
              </a:ext>
            </a:extLst>
          </p:cNvPr>
          <p:cNvGrpSpPr/>
          <p:nvPr userDrawn="1"/>
        </p:nvGrpSpPr>
        <p:grpSpPr>
          <a:xfrm>
            <a:off x="-1809750" y="-1"/>
            <a:ext cx="12763500" cy="5143501"/>
            <a:chOff x="-1809750" y="-1"/>
            <a:chExt cx="12763500" cy="5143501"/>
          </a:xfrm>
        </p:grpSpPr>
        <p:sp>
          <p:nvSpPr>
            <p:cNvPr id="5" name="Rektangel 4">
              <a:extLst>
                <a:ext uri="{FF2B5EF4-FFF2-40B4-BE49-F238E27FC236}">
                  <a16:creationId xmlns:a16="http://schemas.microsoft.com/office/drawing/2014/main" id="{9E48975B-D3FD-2FA9-FE43-16973AA4E591}"/>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7" name="textruta 6">
              <a:extLst>
                <a:ext uri="{FF2B5EF4-FFF2-40B4-BE49-F238E27FC236}">
                  <a16:creationId xmlns:a16="http://schemas.microsoft.com/office/drawing/2014/main" id="{D12C396E-8819-209E-F618-D5725A02284D}"/>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391E885E-364B-87E6-F8E7-174431BEAE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B3A96F37-EC81-47A4-B524-C86FDC5E892C}"/>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137CC035-3865-5EA5-567F-5616CA1BD755}"/>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E2395BD6-70DE-658D-6B73-A3F7CCC72C6C}"/>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DAAE68D6-7CF6-68DF-A72C-1014864C4859}"/>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D11A5761-05B7-2CD8-F7C1-0666BF59DEBB}"/>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2C185998-0A67-AE88-759A-025BA2C0F65F}"/>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14E4EABC-154C-178E-DA07-56E7DBCE6DE1}"/>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43C9DAFD-A409-C0DF-B2EB-5D50BE26AA48}"/>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A6A04CF8-F898-6730-E4A1-E9C3E337CC16}"/>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34607664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rtbild - bilglas 2">
    <p:bg>
      <p:bgRef idx="1001">
        <a:schemeClr val="bg2"/>
      </p:bgRef>
    </p:bg>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EADD9DD9-6016-A721-06F4-14213D67DB10}"/>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5" name="Title 1">
            <a:extLst>
              <a:ext uri="{FF2B5EF4-FFF2-40B4-BE49-F238E27FC236}">
                <a16:creationId xmlns:a16="http://schemas.microsoft.com/office/drawing/2014/main" id="{148C20BF-05AE-DA42-5744-C9B41DBC376A}"/>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6" name="Platshållare för text 11">
            <a:extLst>
              <a:ext uri="{FF2B5EF4-FFF2-40B4-BE49-F238E27FC236}">
                <a16:creationId xmlns:a16="http://schemas.microsoft.com/office/drawing/2014/main" id="{1E498415-A95F-EF80-6CE5-2FDD2D4ABD6C}"/>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9ED237BF-397D-7FCC-9E16-05517C672DE9}"/>
              </a:ext>
            </a:extLst>
          </p:cNvPr>
          <p:cNvGrpSpPr/>
          <p:nvPr userDrawn="1"/>
        </p:nvGrpSpPr>
        <p:grpSpPr>
          <a:xfrm>
            <a:off x="-1809750" y="-1"/>
            <a:ext cx="12763500" cy="5143501"/>
            <a:chOff x="-1809750" y="-1"/>
            <a:chExt cx="12763500" cy="5143501"/>
          </a:xfrm>
        </p:grpSpPr>
        <p:sp>
          <p:nvSpPr>
            <p:cNvPr id="7" name="Rektangel 6">
              <a:extLst>
                <a:ext uri="{FF2B5EF4-FFF2-40B4-BE49-F238E27FC236}">
                  <a16:creationId xmlns:a16="http://schemas.microsoft.com/office/drawing/2014/main" id="{37EB536C-F151-AD7E-2012-B4D1BA39DD15}"/>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8" name="textruta 7">
              <a:extLst>
                <a:ext uri="{FF2B5EF4-FFF2-40B4-BE49-F238E27FC236}">
                  <a16:creationId xmlns:a16="http://schemas.microsoft.com/office/drawing/2014/main" id="{5ADC6F92-AB33-77CB-A04C-B76EC69E43B2}"/>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9" name="Bildobjekt 8">
              <a:extLst>
                <a:ext uri="{FF2B5EF4-FFF2-40B4-BE49-F238E27FC236}">
                  <a16:creationId xmlns:a16="http://schemas.microsoft.com/office/drawing/2014/main" id="{2808BA2F-095D-10A9-31D7-CFD5A7544D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D2709F5C-7DF9-3E7E-298A-FAD7C1DAF17E}"/>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84D8DCC8-0B6D-5796-F5D9-1DE8F8DBEC36}"/>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E8BA9A65-AB00-7205-0D71-26D61419DBF4}"/>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AA1620D5-BF29-7625-2B0A-EC250E986686}"/>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7BA35D71-4847-42AF-F6CE-16B784E93420}"/>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AFA4F273-955D-0C01-9FA7-1F01DE5F4DB8}"/>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E84545E2-0C82-DC91-6CF5-EA2A17F38567}"/>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97067789-2C63-E062-686D-3440ECE011D1}"/>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351D00E3-6FDB-B0A9-80DB-E47B6EED680F}"/>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3468514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rtbild - glasmästeri">
    <p:bg>
      <p:bgRef idx="1001">
        <a:schemeClr val="bg2"/>
      </p:bgRef>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8D19A0B3-3F22-08A5-038A-CB5C567D108B}"/>
              </a:ext>
            </a:extLst>
          </p:cNvPr>
          <p:cNvSpPr>
            <a:spLocks noGrp="1"/>
          </p:cNvSpPr>
          <p:nvPr>
            <p:ph type="pic" sz="quarter" idx="10"/>
          </p:nvPr>
        </p:nvSpPr>
        <p:spPr>
          <a:xfrm>
            <a:off x="0" y="0"/>
            <a:ext cx="9144000" cy="5143500"/>
          </a:xfrm>
          <a:blipFill>
            <a:blip r:embed="rId2"/>
            <a:stretch>
              <a:fillRect/>
            </a:stretch>
          </a:blipFill>
        </p:spPr>
        <p:txBody>
          <a:bodyPr/>
          <a:lstStyle/>
          <a:p>
            <a:r>
              <a:rPr lang="sv-SE"/>
              <a:t>Klicka på ikonen för att lägga till en bild</a:t>
            </a:r>
          </a:p>
        </p:txBody>
      </p:sp>
      <p:sp>
        <p:nvSpPr>
          <p:cNvPr id="8" name="Title 1">
            <a:extLst>
              <a:ext uri="{FF2B5EF4-FFF2-40B4-BE49-F238E27FC236}">
                <a16:creationId xmlns:a16="http://schemas.microsoft.com/office/drawing/2014/main" id="{3E3AD35C-9459-5795-6C79-3C1F53E23A67}"/>
              </a:ext>
            </a:extLst>
          </p:cNvPr>
          <p:cNvSpPr>
            <a:spLocks noGrp="1"/>
          </p:cNvSpPr>
          <p:nvPr>
            <p:ph type="ctrTitle"/>
          </p:nvPr>
        </p:nvSpPr>
        <p:spPr>
          <a:xfrm>
            <a:off x="0" y="-1"/>
            <a:ext cx="9144000" cy="5143499"/>
          </a:xfrm>
          <a:prstGeom prst="rect">
            <a:avLst/>
          </a:prstGeom>
          <a:solidFill>
            <a:schemeClr val="bg2">
              <a:alpha val="40000"/>
            </a:schemeClr>
          </a:solidFill>
        </p:spPr>
        <p:txBody>
          <a:bodyPr lIns="3132000" rIns="468000" bIns="2394000" anchor="b">
            <a:noAutofit/>
          </a:bodyPr>
          <a:lstStyle>
            <a:lvl1pPr algn="r">
              <a:defRPr sz="4400">
                <a:solidFill>
                  <a:schemeClr val="tx1"/>
                </a:solidFill>
                <a:latin typeface="+mj-lt"/>
              </a:defRPr>
            </a:lvl1pPr>
          </a:lstStyle>
          <a:p>
            <a:r>
              <a:rPr lang="sv-SE"/>
              <a:t>Klicka här för att ändra mall för rubrikformat</a:t>
            </a:r>
            <a:endParaRPr lang="en-US" dirty="0"/>
          </a:p>
        </p:txBody>
      </p:sp>
      <p:sp>
        <p:nvSpPr>
          <p:cNvPr id="9" name="Platshållare för text 11">
            <a:extLst>
              <a:ext uri="{FF2B5EF4-FFF2-40B4-BE49-F238E27FC236}">
                <a16:creationId xmlns:a16="http://schemas.microsoft.com/office/drawing/2014/main" id="{54A16849-F42B-5DCD-796D-BF0B76FD6CE3}"/>
              </a:ext>
            </a:extLst>
          </p:cNvPr>
          <p:cNvSpPr>
            <a:spLocks noGrp="1"/>
          </p:cNvSpPr>
          <p:nvPr>
            <p:ph type="body" sz="quarter" idx="12" hasCustomPrompt="1"/>
          </p:nvPr>
        </p:nvSpPr>
        <p:spPr>
          <a:xfrm>
            <a:off x="7499352" y="4667087"/>
            <a:ext cx="1266091" cy="24023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pPr lvl="0"/>
            <a:r>
              <a:rPr lang="sv-SE" dirty="0"/>
              <a:t> </a:t>
            </a:r>
          </a:p>
        </p:txBody>
      </p:sp>
      <p:sp>
        <p:nvSpPr>
          <p:cNvPr id="3" name="Subtitle 2"/>
          <p:cNvSpPr>
            <a:spLocks noGrp="1"/>
          </p:cNvSpPr>
          <p:nvPr>
            <p:ph type="subTitle" idx="1"/>
          </p:nvPr>
        </p:nvSpPr>
        <p:spPr>
          <a:xfrm>
            <a:off x="1855788" y="2855322"/>
            <a:ext cx="6815136" cy="1241822"/>
          </a:xfrm>
          <a:prstGeom prst="rect">
            <a:avLst/>
          </a:prstGeom>
        </p:spPr>
        <p:txBody>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grpSp>
        <p:nvGrpSpPr>
          <p:cNvPr id="2" name="Grupp 1">
            <a:extLst>
              <a:ext uri="{FF2B5EF4-FFF2-40B4-BE49-F238E27FC236}">
                <a16:creationId xmlns:a16="http://schemas.microsoft.com/office/drawing/2014/main" id="{4846FCE4-BC31-DB37-76B1-97BD821977F5}"/>
              </a:ext>
            </a:extLst>
          </p:cNvPr>
          <p:cNvGrpSpPr/>
          <p:nvPr userDrawn="1"/>
        </p:nvGrpSpPr>
        <p:grpSpPr>
          <a:xfrm>
            <a:off x="-1809750" y="-1"/>
            <a:ext cx="12763500" cy="5143501"/>
            <a:chOff x="-1809750" y="-1"/>
            <a:chExt cx="12763500" cy="5143501"/>
          </a:xfrm>
        </p:grpSpPr>
        <p:sp>
          <p:nvSpPr>
            <p:cNvPr id="4" name="Rektangel 3">
              <a:extLst>
                <a:ext uri="{FF2B5EF4-FFF2-40B4-BE49-F238E27FC236}">
                  <a16:creationId xmlns:a16="http://schemas.microsoft.com/office/drawing/2014/main" id="{997BDDEC-BE8B-4D8D-24B5-06ED146891B1}"/>
                </a:ext>
              </a:extLst>
            </p:cNvPr>
            <p:cNvSpPr/>
            <p:nvPr userDrawn="1"/>
          </p:nvSpPr>
          <p:spPr>
            <a:xfrm>
              <a:off x="-1809750"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6" name="textruta 5">
              <a:extLst>
                <a:ext uri="{FF2B5EF4-FFF2-40B4-BE49-F238E27FC236}">
                  <a16:creationId xmlns:a16="http://schemas.microsoft.com/office/drawing/2014/main" id="{F6424F00-E727-2D07-4A99-4A1F9AB8AD57}"/>
                </a:ext>
              </a:extLst>
            </p:cNvPr>
            <p:cNvSpPr txBox="1"/>
            <p:nvPr userDrawn="1"/>
          </p:nvSpPr>
          <p:spPr>
            <a:xfrm>
              <a:off x="-1704975" y="337185"/>
              <a:ext cx="1619250" cy="461665"/>
            </a:xfrm>
            <a:prstGeom prst="rect">
              <a:avLst/>
            </a:prstGeom>
            <a:solidFill>
              <a:schemeClr val="tx1"/>
            </a:solidFill>
          </p:spPr>
          <p:txBody>
            <a:bodyPr wrap="square" lIns="0" tIns="0" rIns="0" bIns="0" rtlCol="0" anchor="t">
              <a:spAutoFit/>
            </a:bodyPr>
            <a:lstStyle/>
            <a:p>
              <a:r>
                <a:rPr lang="sv-SE" sz="1000" dirty="0">
                  <a:solidFill>
                    <a:schemeClr val="bg1"/>
                  </a:solidFill>
                </a:rPr>
                <a:t>För att infoga bild, gå till fliken </a:t>
              </a:r>
              <a:r>
                <a:rPr lang="sv-SE" sz="1000" i="1" dirty="0">
                  <a:solidFill>
                    <a:schemeClr val="bg1"/>
                  </a:solidFill>
                </a:rPr>
                <a:t>Infoga </a:t>
              </a:r>
              <a:r>
                <a:rPr lang="sv-SE" sz="1000" dirty="0">
                  <a:solidFill>
                    <a:schemeClr val="bg1"/>
                  </a:solidFill>
                </a:rPr>
                <a:t>och klicka på </a:t>
              </a:r>
              <a:r>
                <a:rPr lang="sv-SE" sz="1000" i="1" dirty="0">
                  <a:solidFill>
                    <a:schemeClr val="bg1"/>
                  </a:solidFill>
                </a:rPr>
                <a:t>Bild</a:t>
              </a:r>
              <a:r>
                <a:rPr lang="sv-SE" sz="1000" dirty="0">
                  <a:solidFill>
                    <a:schemeClr val="bg1"/>
                  </a:solidFill>
                </a:rPr>
                <a:t>:</a:t>
              </a:r>
            </a:p>
          </p:txBody>
        </p:sp>
        <p:pic>
          <p:nvPicPr>
            <p:cNvPr id="7" name="Bildobjekt 6">
              <a:extLst>
                <a:ext uri="{FF2B5EF4-FFF2-40B4-BE49-F238E27FC236}">
                  <a16:creationId xmlns:a16="http://schemas.microsoft.com/office/drawing/2014/main" id="{E7D2978D-F211-A674-DC2F-56CC95FAF1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4975" y="881659"/>
              <a:ext cx="1190625" cy="1046307"/>
            </a:xfrm>
            <a:prstGeom prst="rect">
              <a:avLst/>
            </a:prstGeom>
          </p:spPr>
        </p:pic>
        <p:sp>
          <p:nvSpPr>
            <p:cNvPr id="10" name="textruta 9">
              <a:extLst>
                <a:ext uri="{FF2B5EF4-FFF2-40B4-BE49-F238E27FC236}">
                  <a16:creationId xmlns:a16="http://schemas.microsoft.com/office/drawing/2014/main" id="{6E0ED3F9-4A8C-D1D1-B9CA-7D5CDBFE9B32}"/>
                </a:ext>
              </a:extLst>
            </p:cNvPr>
            <p:cNvSpPr txBox="1"/>
            <p:nvPr userDrawn="1"/>
          </p:nvSpPr>
          <p:spPr>
            <a:xfrm>
              <a:off x="-1704975" y="2004891"/>
              <a:ext cx="1619250" cy="769441"/>
            </a:xfrm>
            <a:prstGeom prst="rect">
              <a:avLst/>
            </a:prstGeom>
            <a:solidFill>
              <a:schemeClr val="tx1"/>
            </a:solidFill>
          </p:spPr>
          <p:txBody>
            <a:bodyPr wrap="square" lIns="0" tIns="0" rIns="0" bIns="0" rtlCol="0" anchor="t">
              <a:spAutoFit/>
            </a:bodyPr>
            <a:lstStyle/>
            <a:p>
              <a:pPr algn="l"/>
              <a:r>
                <a:rPr lang="sv-SE" sz="1000" dirty="0">
                  <a:solidFill>
                    <a:schemeClr val="bg1"/>
                  </a:solidFill>
                </a:rPr>
                <a:t>Leta fram din bild och klicka på </a:t>
              </a:r>
              <a:r>
                <a:rPr lang="sv-SE" sz="1000" i="1" dirty="0">
                  <a:solidFill>
                    <a:schemeClr val="bg1"/>
                  </a:solidFill>
                </a:rPr>
                <a:t>Infoga. </a:t>
              </a:r>
              <a:r>
                <a:rPr lang="sv-SE" sz="1000" dirty="0">
                  <a:solidFill>
                    <a:schemeClr val="bg1"/>
                  </a:solidFill>
                </a:rPr>
                <a:t>Bilden kommer att läggas i bildplatshållaren bakom rubriken automatiskt.</a:t>
              </a:r>
            </a:p>
          </p:txBody>
        </p:sp>
        <p:sp>
          <p:nvSpPr>
            <p:cNvPr id="11" name="textruta 10">
              <a:extLst>
                <a:ext uri="{FF2B5EF4-FFF2-40B4-BE49-F238E27FC236}">
                  <a16:creationId xmlns:a16="http://schemas.microsoft.com/office/drawing/2014/main" id="{0539D5A3-97E1-F492-1AB0-F7094501C442}"/>
                </a:ext>
              </a:extLst>
            </p:cNvPr>
            <p:cNvSpPr txBox="1"/>
            <p:nvPr userDrawn="1"/>
          </p:nvSpPr>
          <p:spPr>
            <a:xfrm>
              <a:off x="-1704975" y="3005016"/>
              <a:ext cx="1619250" cy="1077218"/>
            </a:xfrm>
            <a:prstGeom prst="rect">
              <a:avLst/>
            </a:prstGeom>
            <a:solidFill>
              <a:schemeClr val="tx1"/>
            </a:solidFill>
          </p:spPr>
          <p:txBody>
            <a:bodyPr wrap="square" lIns="0" tIns="0" rIns="0" bIns="0" rtlCol="0" anchor="t">
              <a:spAutoFit/>
            </a:bodyPr>
            <a:lstStyle/>
            <a:p>
              <a:pPr algn="l"/>
              <a:r>
                <a:rPr lang="sv-SE" sz="1000" dirty="0">
                  <a:solidFill>
                    <a:schemeClr val="bg1"/>
                  </a:solidFill>
                </a:rPr>
                <a:t>Alternativt, dra och släpp en bild från utforskarfönstret till din sida. Bilden kommer att läggas i bildplatshållaren bakom rubriken automatiskt.</a:t>
              </a:r>
            </a:p>
          </p:txBody>
        </p:sp>
        <p:sp>
          <p:nvSpPr>
            <p:cNvPr id="12" name="textruta 11">
              <a:extLst>
                <a:ext uri="{FF2B5EF4-FFF2-40B4-BE49-F238E27FC236}">
                  <a16:creationId xmlns:a16="http://schemas.microsoft.com/office/drawing/2014/main" id="{5D9C64C2-6E39-365B-9161-E9BF99382CC3}"/>
                </a:ext>
              </a:extLst>
            </p:cNvPr>
            <p:cNvSpPr txBox="1"/>
            <p:nvPr userDrawn="1"/>
          </p:nvSpPr>
          <p:spPr>
            <a:xfrm>
              <a:off x="-1704975"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Infoga bild</a:t>
              </a:r>
            </a:p>
          </p:txBody>
        </p:sp>
        <p:sp>
          <p:nvSpPr>
            <p:cNvPr id="13" name="Rektangel 12">
              <a:extLst>
                <a:ext uri="{FF2B5EF4-FFF2-40B4-BE49-F238E27FC236}">
                  <a16:creationId xmlns:a16="http://schemas.microsoft.com/office/drawing/2014/main" id="{F5D133D8-3964-B224-7BA3-94F1282E871E}"/>
                </a:ext>
              </a:extLst>
            </p:cNvPr>
            <p:cNvSpPr/>
            <p:nvPr userDrawn="1"/>
          </p:nvSpPr>
          <p:spPr>
            <a:xfrm>
              <a:off x="9201151" y="-1"/>
              <a:ext cx="1752599" cy="5143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sp>
          <p:nvSpPr>
            <p:cNvPr id="14" name="textruta 13">
              <a:extLst>
                <a:ext uri="{FF2B5EF4-FFF2-40B4-BE49-F238E27FC236}">
                  <a16:creationId xmlns:a16="http://schemas.microsoft.com/office/drawing/2014/main" id="{DDED4F49-75AD-11B1-92AB-BD79B2AE73C4}"/>
                </a:ext>
              </a:extLst>
            </p:cNvPr>
            <p:cNvSpPr txBox="1"/>
            <p:nvPr userDrawn="1"/>
          </p:nvSpPr>
          <p:spPr>
            <a:xfrm>
              <a:off x="9269926" y="337185"/>
              <a:ext cx="1619250" cy="615553"/>
            </a:xfrm>
            <a:prstGeom prst="rect">
              <a:avLst/>
            </a:prstGeom>
            <a:solidFill>
              <a:schemeClr val="tx1"/>
            </a:solidFill>
          </p:spPr>
          <p:txBody>
            <a:bodyPr wrap="square" lIns="0" tIns="0" rIns="0" bIns="0" rtlCol="0" anchor="t">
              <a:spAutoFit/>
            </a:bodyPr>
            <a:lstStyle/>
            <a:p>
              <a:r>
                <a:rPr lang="sv-SE" sz="1000" dirty="0">
                  <a:solidFill>
                    <a:schemeClr val="bg1"/>
                  </a:solidFill>
                </a:rPr>
                <a:t>Ifall någonting hamnat på fel plats eller fått fel formatering går det bra att återställa layouten.</a:t>
              </a:r>
            </a:p>
          </p:txBody>
        </p:sp>
        <p:sp>
          <p:nvSpPr>
            <p:cNvPr id="15" name="textruta 14">
              <a:extLst>
                <a:ext uri="{FF2B5EF4-FFF2-40B4-BE49-F238E27FC236}">
                  <a16:creationId xmlns:a16="http://schemas.microsoft.com/office/drawing/2014/main" id="{19024A6D-1A38-CC07-48A2-B41E6A8948AC}"/>
                </a:ext>
              </a:extLst>
            </p:cNvPr>
            <p:cNvSpPr txBox="1"/>
            <p:nvPr userDrawn="1"/>
          </p:nvSpPr>
          <p:spPr>
            <a:xfrm>
              <a:off x="9269926" y="4135416"/>
              <a:ext cx="1619250" cy="923330"/>
            </a:xfrm>
            <a:prstGeom prst="rect">
              <a:avLst/>
            </a:prstGeom>
            <a:solidFill>
              <a:schemeClr val="tx1"/>
            </a:solidFill>
          </p:spPr>
          <p:txBody>
            <a:bodyPr wrap="square" lIns="0" tIns="0" rIns="0" bIns="0" rtlCol="0" anchor="t">
              <a:spAutoFit/>
            </a:bodyPr>
            <a:lstStyle/>
            <a:p>
              <a:pPr algn="l"/>
              <a:r>
                <a:rPr lang="sv-SE" sz="1000" b="1" dirty="0">
                  <a:solidFill>
                    <a:schemeClr val="bg1"/>
                  </a:solidFill>
                </a:rPr>
                <a:t>OBS! </a:t>
              </a:r>
              <a:r>
                <a:rPr lang="sv-SE" sz="1000" dirty="0">
                  <a:solidFill>
                    <a:schemeClr val="bg1"/>
                  </a:solidFill>
                </a:rPr>
                <a:t>Se till att loggan alltid ligger på rätt ställe. Ifall loggan hamnat fel eller fått fel storlek, klicka på </a:t>
              </a:r>
              <a:r>
                <a:rPr lang="sv-SE" sz="1000" i="1" dirty="0">
                  <a:solidFill>
                    <a:schemeClr val="bg1"/>
                  </a:solidFill>
                </a:rPr>
                <a:t>Återställ </a:t>
              </a:r>
              <a:r>
                <a:rPr lang="sv-SE" sz="1000" dirty="0">
                  <a:solidFill>
                    <a:schemeClr val="bg1"/>
                  </a:solidFill>
                </a:rPr>
                <a:t>under </a:t>
              </a:r>
              <a:r>
                <a:rPr lang="sv-SE" sz="1000" i="1" dirty="0">
                  <a:solidFill>
                    <a:schemeClr val="bg1"/>
                  </a:solidFill>
                </a:rPr>
                <a:t>Start-fliken</a:t>
              </a:r>
            </a:p>
          </p:txBody>
        </p:sp>
        <p:sp>
          <p:nvSpPr>
            <p:cNvPr id="16" name="textruta 15">
              <a:extLst>
                <a:ext uri="{FF2B5EF4-FFF2-40B4-BE49-F238E27FC236}">
                  <a16:creationId xmlns:a16="http://schemas.microsoft.com/office/drawing/2014/main" id="{FF65213D-6A00-DBC1-EE92-4E1273F739C7}"/>
                </a:ext>
              </a:extLst>
            </p:cNvPr>
            <p:cNvSpPr txBox="1"/>
            <p:nvPr userDrawn="1"/>
          </p:nvSpPr>
          <p:spPr>
            <a:xfrm>
              <a:off x="9269926" y="108585"/>
              <a:ext cx="1619250" cy="153888"/>
            </a:xfrm>
            <a:prstGeom prst="rect">
              <a:avLst/>
            </a:prstGeom>
            <a:solidFill>
              <a:schemeClr val="tx1"/>
            </a:solidFill>
          </p:spPr>
          <p:txBody>
            <a:bodyPr wrap="square" lIns="0" tIns="0" rIns="0" bIns="0" rtlCol="0" anchor="t">
              <a:spAutoFit/>
            </a:bodyPr>
            <a:lstStyle/>
            <a:p>
              <a:r>
                <a:rPr lang="sv-SE" sz="1000" b="1" dirty="0">
                  <a:solidFill>
                    <a:schemeClr val="bg1"/>
                  </a:solidFill>
                </a:rPr>
                <a:t>Återställ layout</a:t>
              </a:r>
            </a:p>
          </p:txBody>
        </p:sp>
        <p:pic>
          <p:nvPicPr>
            <p:cNvPr id="17" name="Bildobjekt 16">
              <a:extLst>
                <a:ext uri="{FF2B5EF4-FFF2-40B4-BE49-F238E27FC236}">
                  <a16:creationId xmlns:a16="http://schemas.microsoft.com/office/drawing/2014/main" id="{AD18FF71-1B89-D79C-7D66-333005073349}"/>
                </a:ext>
              </a:extLst>
            </p:cNvPr>
            <p:cNvPicPr>
              <a:picLocks noChangeAspect="1"/>
            </p:cNvPicPr>
            <p:nvPr userDrawn="1"/>
          </p:nvPicPr>
          <p:blipFill>
            <a:blip r:embed="rId6"/>
            <a:stretch>
              <a:fillRect/>
            </a:stretch>
          </p:blipFill>
          <p:spPr>
            <a:xfrm>
              <a:off x="9269927" y="1027450"/>
              <a:ext cx="1469512" cy="768573"/>
            </a:xfrm>
            <a:prstGeom prst="rect">
              <a:avLst/>
            </a:prstGeom>
          </p:spPr>
        </p:pic>
        <p:sp>
          <p:nvSpPr>
            <p:cNvPr id="18" name="Rektangel: rundade hörn 17">
              <a:extLst>
                <a:ext uri="{FF2B5EF4-FFF2-40B4-BE49-F238E27FC236}">
                  <a16:creationId xmlns:a16="http://schemas.microsoft.com/office/drawing/2014/main" id="{D862B842-ADFB-555D-8EB1-8ECE36984966}"/>
                </a:ext>
              </a:extLst>
            </p:cNvPr>
            <p:cNvSpPr/>
            <p:nvPr userDrawn="1"/>
          </p:nvSpPr>
          <p:spPr>
            <a:xfrm>
              <a:off x="10433050" y="1349375"/>
              <a:ext cx="165100" cy="165100"/>
            </a:xfrm>
            <a:prstGeom prst="roundRect">
              <a:avLst>
                <a:gd name="adj" fmla="val 128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p:txBody>
        </p:sp>
      </p:grpSp>
    </p:spTree>
    <p:extLst>
      <p:ext uri="{BB962C8B-B14F-4D97-AF65-F5344CB8AC3E}">
        <p14:creationId xmlns:p14="http://schemas.microsoft.com/office/powerpoint/2010/main" val="7437434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7" y="485775"/>
            <a:ext cx="8193881" cy="577850"/>
          </a:xfrm>
          <a:prstGeom prst="rect">
            <a:avLst/>
          </a:prstGeom>
        </p:spPr>
        <p:txBody>
          <a:bodyPr vert="horz" lIns="0" tIns="0" rIns="0" bIns="0" rtlCol="0" anchor="t">
            <a:no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471488" y="1171575"/>
            <a:ext cx="8193880" cy="332923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endParaRPr lang="en-US" dirty="0"/>
          </a:p>
        </p:txBody>
      </p:sp>
      <p:sp>
        <p:nvSpPr>
          <p:cNvPr id="4" name="Date Placeholder 3"/>
          <p:cNvSpPr>
            <a:spLocks noGrp="1"/>
          </p:cNvSpPr>
          <p:nvPr>
            <p:ph type="dt" sz="half" idx="2"/>
          </p:nvPr>
        </p:nvSpPr>
        <p:spPr>
          <a:xfrm>
            <a:off x="3247712" y="4650123"/>
            <a:ext cx="1016021" cy="273844"/>
          </a:xfrm>
          <a:prstGeom prst="rect">
            <a:avLst/>
          </a:prstGeom>
        </p:spPr>
        <p:txBody>
          <a:bodyPr vert="horz" lIns="0" tIns="0" rIns="0" bIns="0" rtlCol="0" anchor="t"/>
          <a:lstStyle>
            <a:lvl1pPr algn="l">
              <a:defRPr sz="800">
                <a:solidFill>
                  <a:schemeClr val="tx2"/>
                </a:solidFill>
                <a:latin typeface="+mn-lt"/>
              </a:defRPr>
            </a:lvl1pPr>
          </a:lstStyle>
          <a:p>
            <a:endParaRPr lang="sv-SE"/>
          </a:p>
        </p:txBody>
      </p:sp>
      <p:sp>
        <p:nvSpPr>
          <p:cNvPr id="5" name="Footer Placeholder 4"/>
          <p:cNvSpPr>
            <a:spLocks noGrp="1"/>
          </p:cNvSpPr>
          <p:nvPr>
            <p:ph type="ftr" sz="quarter" idx="3"/>
          </p:nvPr>
        </p:nvSpPr>
        <p:spPr>
          <a:xfrm>
            <a:off x="5318125" y="4650123"/>
            <a:ext cx="1764392" cy="273844"/>
          </a:xfrm>
          <a:prstGeom prst="rect">
            <a:avLst/>
          </a:prstGeom>
        </p:spPr>
        <p:txBody>
          <a:bodyPr vert="horz" lIns="0" tIns="0" rIns="0" bIns="0" rtlCol="0" anchor="t"/>
          <a:lstStyle>
            <a:lvl1pPr algn="l">
              <a:defRPr sz="800">
                <a:solidFill>
                  <a:schemeClr val="tx2"/>
                </a:solidFill>
                <a:latin typeface="+mn-lt"/>
              </a:defRPr>
            </a:lvl1pPr>
          </a:lstStyle>
          <a:p>
            <a:endParaRPr lang="sv-SE" dirty="0"/>
          </a:p>
        </p:txBody>
      </p:sp>
      <p:sp>
        <p:nvSpPr>
          <p:cNvPr id="6" name="Slide Number Placeholder 5"/>
          <p:cNvSpPr>
            <a:spLocks noGrp="1"/>
          </p:cNvSpPr>
          <p:nvPr>
            <p:ph type="sldNum" sz="quarter" idx="4"/>
          </p:nvPr>
        </p:nvSpPr>
        <p:spPr>
          <a:xfrm>
            <a:off x="4625975" y="4650123"/>
            <a:ext cx="433634" cy="273844"/>
          </a:xfrm>
          <a:prstGeom prst="rect">
            <a:avLst/>
          </a:prstGeom>
        </p:spPr>
        <p:txBody>
          <a:bodyPr vert="horz" lIns="0" tIns="0" rIns="0" bIns="0" rtlCol="0" anchor="t"/>
          <a:lstStyle>
            <a:lvl1pPr algn="l">
              <a:defRPr sz="800">
                <a:solidFill>
                  <a:schemeClr val="tx2"/>
                </a:solidFill>
                <a:latin typeface="+mn-lt"/>
              </a:defRPr>
            </a:lvl1pPr>
          </a:lstStyle>
          <a:p>
            <a:fld id="{51F40931-574D-0140-B408-EFB0EB521B85}" type="slidenum">
              <a:rPr lang="sv-SE" smtClean="0"/>
              <a:pPr/>
              <a:t>‹#›</a:t>
            </a:fld>
            <a:endParaRPr lang="sv-SE"/>
          </a:p>
        </p:txBody>
      </p:sp>
      <p:pic>
        <p:nvPicPr>
          <p:cNvPr id="9" name="Platshållare för innehåll 3">
            <a:extLst>
              <a:ext uri="{FF2B5EF4-FFF2-40B4-BE49-F238E27FC236}">
                <a16:creationId xmlns:a16="http://schemas.microsoft.com/office/drawing/2014/main" id="{7CF192D0-CF3E-E265-1FE4-E9073CB20531}"/>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7499352" y="4667086"/>
            <a:ext cx="1266091" cy="240233"/>
          </a:xfrm>
          <a:prstGeom prst="rect">
            <a:avLst/>
          </a:prstGeom>
        </p:spPr>
      </p:pic>
      <p:sp>
        <p:nvSpPr>
          <p:cNvPr id="43" name="Frihandsfigur: Form 42">
            <a:extLst>
              <a:ext uri="{FF2B5EF4-FFF2-40B4-BE49-F238E27FC236}">
                <a16:creationId xmlns:a16="http://schemas.microsoft.com/office/drawing/2014/main" id="{45EFDD0F-E890-977F-EED1-887C16901460}"/>
              </a:ext>
            </a:extLst>
          </p:cNvPr>
          <p:cNvSpPr/>
          <p:nvPr/>
        </p:nvSpPr>
        <p:spPr>
          <a:xfrm>
            <a:off x="0" y="4572000"/>
            <a:ext cx="2417570" cy="571498"/>
          </a:xfrm>
          <a:custGeom>
            <a:avLst/>
            <a:gdLst>
              <a:gd name="connsiteX0" fmla="*/ 190872 w 2417570"/>
              <a:gd name="connsiteY0" fmla="*/ 300 h 571498"/>
              <a:gd name="connsiteX1" fmla="*/ 409017 w 2417570"/>
              <a:gd name="connsiteY1" fmla="*/ 300 h 571498"/>
              <a:gd name="connsiteX2" fmla="*/ 659125 w 2417570"/>
              <a:gd name="connsiteY2" fmla="*/ 253945 h 571498"/>
              <a:gd name="connsiteX3" fmla="*/ 716521 w 2417570"/>
              <a:gd name="connsiteY3" fmla="*/ 197389 h 571498"/>
              <a:gd name="connsiteX4" fmla="*/ 916537 w 2417570"/>
              <a:gd name="connsiteY4" fmla="*/ 300 h 571498"/>
              <a:gd name="connsiteX5" fmla="*/ 1134682 w 2417570"/>
              <a:gd name="connsiteY5" fmla="*/ 300 h 571498"/>
              <a:gd name="connsiteX6" fmla="*/ 1381828 w 2417570"/>
              <a:gd name="connsiteY6" fmla="*/ 250940 h 571498"/>
              <a:gd name="connsiteX7" fmla="*/ 1436175 w 2417570"/>
              <a:gd name="connsiteY7" fmla="*/ 197389 h 571498"/>
              <a:gd name="connsiteX8" fmla="*/ 1636191 w 2417570"/>
              <a:gd name="connsiteY8" fmla="*/ 300 h 571498"/>
              <a:gd name="connsiteX9" fmla="*/ 1854336 w 2417570"/>
              <a:gd name="connsiteY9" fmla="*/ 300 h 571498"/>
              <a:gd name="connsiteX10" fmla="*/ 2417570 w 2417570"/>
              <a:gd name="connsiteY10" fmla="*/ 571498 h 571498"/>
              <a:gd name="connsiteX11" fmla="*/ 2136064 w 2417570"/>
              <a:gd name="connsiteY11" fmla="*/ 571498 h 571498"/>
              <a:gd name="connsiteX12" fmla="*/ 1620565 w 2417570"/>
              <a:gd name="connsiteY12" fmla="*/ 48077 h 571498"/>
              <a:gd name="connsiteX13" fmla="*/ 1398088 w 2417570"/>
              <a:gd name="connsiteY13" fmla="*/ 267431 h 571498"/>
              <a:gd name="connsiteX14" fmla="*/ 1697915 w 2417570"/>
              <a:gd name="connsiteY14" fmla="*/ 571498 h 571498"/>
              <a:gd name="connsiteX15" fmla="*/ 1434138 w 2417570"/>
              <a:gd name="connsiteY15" fmla="*/ 571498 h 571498"/>
              <a:gd name="connsiteX16" fmla="*/ 1264446 w 2417570"/>
              <a:gd name="connsiteY16" fmla="*/ 399198 h 571498"/>
              <a:gd name="connsiteX17" fmla="*/ 1089693 w 2417570"/>
              <a:gd name="connsiteY17" fmla="*/ 571498 h 571498"/>
              <a:gd name="connsiteX18" fmla="*/ 1056508 w 2417570"/>
              <a:gd name="connsiteY18" fmla="*/ 571498 h 571498"/>
              <a:gd name="connsiteX19" fmla="*/ 1204999 w 2417570"/>
              <a:gd name="connsiteY19" fmla="*/ 425181 h 571498"/>
              <a:gd name="connsiteX20" fmla="*/ 1248155 w 2417570"/>
              <a:gd name="connsiteY20" fmla="*/ 382657 h 571498"/>
              <a:gd name="connsiteX21" fmla="*/ 918640 w 2417570"/>
              <a:gd name="connsiteY21" fmla="*/ 48077 h 571498"/>
              <a:gd name="connsiteX22" fmla="*/ 684126 w 2417570"/>
              <a:gd name="connsiteY22" fmla="*/ 279299 h 571498"/>
              <a:gd name="connsiteX23" fmla="*/ 972250 w 2417570"/>
              <a:gd name="connsiteY23" fmla="*/ 571498 h 571498"/>
              <a:gd name="connsiteX24" fmla="*/ 708473 w 2417570"/>
              <a:gd name="connsiteY24" fmla="*/ 571498 h 571498"/>
              <a:gd name="connsiteX25" fmla="*/ 550476 w 2417570"/>
              <a:gd name="connsiteY25" fmla="*/ 411073 h 571498"/>
              <a:gd name="connsiteX26" fmla="*/ 387768 w 2417570"/>
              <a:gd name="connsiteY26" fmla="*/ 571498 h 571498"/>
              <a:gd name="connsiteX27" fmla="*/ 336854 w 2417570"/>
              <a:gd name="connsiteY27" fmla="*/ 571498 h 571498"/>
              <a:gd name="connsiteX28" fmla="*/ 485345 w 2417570"/>
              <a:gd name="connsiteY28" fmla="*/ 425181 h 571498"/>
              <a:gd name="connsiteX29" fmla="*/ 525450 w 2417570"/>
              <a:gd name="connsiteY29" fmla="*/ 385662 h 571498"/>
              <a:gd name="connsiteX30" fmla="*/ 192975 w 2417570"/>
              <a:gd name="connsiteY30" fmla="*/ 48077 h 571498"/>
              <a:gd name="connsiteX31" fmla="*/ 0 w 2417570"/>
              <a:gd name="connsiteY31" fmla="*/ 238344 h 571498"/>
              <a:gd name="connsiteX32" fmla="*/ 0 w 2417570"/>
              <a:gd name="connsiteY32" fmla="*/ 188379 h 571498"/>
              <a:gd name="connsiteX33" fmla="*/ 56125 w 2417570"/>
              <a:gd name="connsiteY33" fmla="*/ 133076 h 571498"/>
              <a:gd name="connsiteX34" fmla="*/ 190872 w 2417570"/>
              <a:gd name="connsiteY34" fmla="*/ 300 h 571498"/>
              <a:gd name="connsiteX35" fmla="*/ 1854041 w 2417570"/>
              <a:gd name="connsiteY35" fmla="*/ 0 h 571498"/>
              <a:gd name="connsiteX36" fmla="*/ 1854340 w 2417570"/>
              <a:gd name="connsiteY36" fmla="*/ 300 h 571498"/>
              <a:gd name="connsiteX37" fmla="*/ 1854336 w 2417570"/>
              <a:gd name="connsiteY37" fmla="*/ 300 h 571498"/>
              <a:gd name="connsiteX38" fmla="*/ 1134387 w 2417570"/>
              <a:gd name="connsiteY38" fmla="*/ 0 h 571498"/>
              <a:gd name="connsiteX39" fmla="*/ 1134686 w 2417570"/>
              <a:gd name="connsiteY39" fmla="*/ 300 h 571498"/>
              <a:gd name="connsiteX40" fmla="*/ 1134682 w 2417570"/>
              <a:gd name="connsiteY40" fmla="*/ 300 h 571498"/>
              <a:gd name="connsiteX41" fmla="*/ 408722 w 2417570"/>
              <a:gd name="connsiteY41" fmla="*/ 0 h 571498"/>
              <a:gd name="connsiteX42" fmla="*/ 409021 w 2417570"/>
              <a:gd name="connsiteY42" fmla="*/ 300 h 571498"/>
              <a:gd name="connsiteX43" fmla="*/ 409017 w 2417570"/>
              <a:gd name="connsiteY43" fmla="*/ 300 h 57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17570" h="571498">
                <a:moveTo>
                  <a:pt x="190872" y="300"/>
                </a:moveTo>
                <a:lnTo>
                  <a:pt x="409017" y="300"/>
                </a:lnTo>
                <a:lnTo>
                  <a:pt x="659125" y="253945"/>
                </a:lnTo>
                <a:lnTo>
                  <a:pt x="716521" y="197389"/>
                </a:lnTo>
                <a:cubicBezTo>
                  <a:pt x="832320" y="83285"/>
                  <a:pt x="916537" y="300"/>
                  <a:pt x="916537" y="300"/>
                </a:cubicBezTo>
                <a:lnTo>
                  <a:pt x="1134682" y="300"/>
                </a:lnTo>
                <a:lnTo>
                  <a:pt x="1381828" y="250940"/>
                </a:lnTo>
                <a:lnTo>
                  <a:pt x="1436175" y="197389"/>
                </a:lnTo>
                <a:cubicBezTo>
                  <a:pt x="1551974" y="83285"/>
                  <a:pt x="1636191" y="300"/>
                  <a:pt x="1636191" y="300"/>
                </a:cubicBezTo>
                <a:lnTo>
                  <a:pt x="1854336" y="300"/>
                </a:lnTo>
                <a:lnTo>
                  <a:pt x="2417570" y="571498"/>
                </a:lnTo>
                <a:lnTo>
                  <a:pt x="2136064" y="571498"/>
                </a:lnTo>
                <a:lnTo>
                  <a:pt x="1620565" y="48077"/>
                </a:lnTo>
                <a:lnTo>
                  <a:pt x="1398088" y="267431"/>
                </a:lnTo>
                <a:lnTo>
                  <a:pt x="1697915" y="571498"/>
                </a:lnTo>
                <a:lnTo>
                  <a:pt x="1434138" y="571498"/>
                </a:lnTo>
                <a:lnTo>
                  <a:pt x="1264446" y="399198"/>
                </a:lnTo>
                <a:lnTo>
                  <a:pt x="1089693" y="571498"/>
                </a:lnTo>
                <a:lnTo>
                  <a:pt x="1056508" y="571498"/>
                </a:lnTo>
                <a:lnTo>
                  <a:pt x="1204999" y="425181"/>
                </a:lnTo>
                <a:lnTo>
                  <a:pt x="1248155" y="382657"/>
                </a:lnTo>
                <a:lnTo>
                  <a:pt x="918640" y="48077"/>
                </a:lnTo>
                <a:lnTo>
                  <a:pt x="684126" y="279299"/>
                </a:lnTo>
                <a:lnTo>
                  <a:pt x="972250" y="571498"/>
                </a:lnTo>
                <a:lnTo>
                  <a:pt x="708473" y="571498"/>
                </a:lnTo>
                <a:lnTo>
                  <a:pt x="550476" y="411073"/>
                </a:lnTo>
                <a:lnTo>
                  <a:pt x="387768" y="571498"/>
                </a:lnTo>
                <a:lnTo>
                  <a:pt x="336854" y="571498"/>
                </a:lnTo>
                <a:lnTo>
                  <a:pt x="485345" y="425181"/>
                </a:lnTo>
                <a:lnTo>
                  <a:pt x="525450" y="385662"/>
                </a:lnTo>
                <a:lnTo>
                  <a:pt x="192975" y="48077"/>
                </a:lnTo>
                <a:lnTo>
                  <a:pt x="0" y="238344"/>
                </a:lnTo>
                <a:lnTo>
                  <a:pt x="0" y="188379"/>
                </a:lnTo>
                <a:lnTo>
                  <a:pt x="56125" y="133076"/>
                </a:lnTo>
                <a:cubicBezTo>
                  <a:pt x="136973" y="53411"/>
                  <a:pt x="190872" y="300"/>
                  <a:pt x="190872" y="300"/>
                </a:cubicBezTo>
                <a:close/>
                <a:moveTo>
                  <a:pt x="1854041" y="0"/>
                </a:moveTo>
                <a:lnTo>
                  <a:pt x="1854340" y="300"/>
                </a:lnTo>
                <a:lnTo>
                  <a:pt x="1854336" y="300"/>
                </a:lnTo>
                <a:close/>
                <a:moveTo>
                  <a:pt x="1134387" y="0"/>
                </a:moveTo>
                <a:lnTo>
                  <a:pt x="1134686" y="300"/>
                </a:lnTo>
                <a:lnTo>
                  <a:pt x="1134682" y="300"/>
                </a:lnTo>
                <a:close/>
                <a:moveTo>
                  <a:pt x="408722" y="0"/>
                </a:moveTo>
                <a:lnTo>
                  <a:pt x="409021" y="300"/>
                </a:lnTo>
                <a:lnTo>
                  <a:pt x="409017" y="300"/>
                </a:lnTo>
                <a:close/>
              </a:path>
            </a:pathLst>
          </a:custGeom>
          <a:solidFill>
            <a:schemeClr val="tx2">
              <a:alpha val="14000"/>
            </a:schemeClr>
          </a:solidFill>
          <a:ln w="20027" cap="flat">
            <a:noFill/>
            <a:prstDash val="solid"/>
            <a:miter/>
          </a:ln>
        </p:spPr>
        <p:txBody>
          <a:bodyPr rtlCol="0" anchor="ctr"/>
          <a:lstStyle/>
          <a:p>
            <a:endParaRPr lang="sv-SE"/>
          </a:p>
        </p:txBody>
      </p:sp>
    </p:spTree>
    <p:extLst>
      <p:ext uri="{BB962C8B-B14F-4D97-AF65-F5344CB8AC3E}">
        <p14:creationId xmlns:p14="http://schemas.microsoft.com/office/powerpoint/2010/main" val="2514197147"/>
      </p:ext>
    </p:extLst>
  </p:cSld>
  <p:clrMap bg1="lt1" tx1="dk1" bg2="lt2" tx2="dk2" accent1="accent1" accent2="accent2" accent3="accent3" accent4="accent4" accent5="accent5" accent6="accent6" hlink="hlink" folHlink="folHlink"/>
  <p:sldLayoutIdLst>
    <p:sldLayoutId id="2147483673" r:id="rId1"/>
    <p:sldLayoutId id="2147483713" r:id="rId2"/>
    <p:sldLayoutId id="2147483714" r:id="rId3"/>
    <p:sldLayoutId id="2147483681" r:id="rId4"/>
    <p:sldLayoutId id="2147483683" r:id="rId5"/>
    <p:sldLayoutId id="2147483685" r:id="rId6"/>
    <p:sldLayoutId id="2147483703" r:id="rId7"/>
    <p:sldLayoutId id="2147483704" r:id="rId8"/>
    <p:sldLayoutId id="2147483702" r:id="rId9"/>
    <p:sldLayoutId id="2147483684" r:id="rId10"/>
    <p:sldLayoutId id="2147483682" r:id="rId11"/>
    <p:sldLayoutId id="2147483710" r:id="rId12"/>
    <p:sldLayoutId id="2147483705" r:id="rId13"/>
    <p:sldLayoutId id="2147483706" r:id="rId14"/>
    <p:sldLayoutId id="2147483711" r:id="rId15"/>
    <p:sldLayoutId id="2147483712" r:id="rId16"/>
    <p:sldLayoutId id="2147483661" r:id="rId17"/>
    <p:sldLayoutId id="2147483662" r:id="rId18"/>
    <p:sldLayoutId id="2147483677" r:id="rId19"/>
    <p:sldLayoutId id="2147483717" r:id="rId20"/>
    <p:sldLayoutId id="2147483716" r:id="rId21"/>
    <p:sldLayoutId id="2147483701" r:id="rId22"/>
    <p:sldLayoutId id="2147483718" r:id="rId23"/>
    <p:sldLayoutId id="2147483725" r:id="rId24"/>
    <p:sldLayoutId id="2147483719" r:id="rId25"/>
    <p:sldLayoutId id="2147483720" r:id="rId26"/>
    <p:sldLayoutId id="2147483721" r:id="rId27"/>
    <p:sldLayoutId id="2147483722" r:id="rId28"/>
    <p:sldLayoutId id="2147483723" r:id="rId29"/>
    <p:sldLayoutId id="2147483724" r:id="rId30"/>
    <p:sldLayoutId id="2147483726" r:id="rId31"/>
    <p:sldLayoutId id="2147483727" r:id="rId32"/>
    <p:sldLayoutId id="2147483728" r:id="rId33"/>
    <p:sldLayoutId id="2147483729" r:id="rId34"/>
  </p:sldLayoutIdLst>
  <p:hf sldNum="0" hdr="0" ftr="0" dt="0"/>
  <p:txStyles>
    <p:titleStyle>
      <a:lvl1pPr algn="l" defTabSz="685800" rtl="0" eaLnBrk="1" latinLnBrk="0" hangingPunct="1">
        <a:lnSpc>
          <a:spcPct val="78000"/>
        </a:lnSpc>
        <a:spcBef>
          <a:spcPts val="0"/>
        </a:spcBef>
        <a:buNone/>
        <a:defRPr sz="2500" b="1" kern="1200">
          <a:solidFill>
            <a:schemeClr val="tx1"/>
          </a:solidFill>
          <a:latin typeface="+mj-lt"/>
          <a:ea typeface="+mj-ea"/>
          <a:cs typeface="+mj-cs"/>
        </a:defRPr>
      </a:lvl1pPr>
    </p:titleStyle>
    <p:bodyStyle>
      <a:lvl1pPr marL="179388" indent="-179388" algn="l" defTabSz="685800" rtl="0" eaLnBrk="1" latinLnBrk="0" hangingPunct="1">
        <a:lnSpc>
          <a:spcPct val="90000"/>
        </a:lnSpc>
        <a:spcBef>
          <a:spcPts val="750"/>
        </a:spcBef>
        <a:buClr>
          <a:srgbClr val="ED6B62"/>
        </a:buClr>
        <a:buFont typeface="Systemtypsnitt normalt"/>
        <a:buChar char="&gt;"/>
        <a:defRPr sz="1600" kern="1200">
          <a:solidFill>
            <a:schemeClr val="tx1"/>
          </a:solidFill>
          <a:latin typeface="+mn-lt"/>
          <a:ea typeface="+mn-ea"/>
          <a:cs typeface="+mn-cs"/>
        </a:defRPr>
      </a:lvl1pPr>
      <a:lvl2pPr marL="363538" indent="-139700" algn="l" defTabSz="685800" rtl="0" eaLnBrk="1" latinLnBrk="0" hangingPunct="1">
        <a:lnSpc>
          <a:spcPct val="90000"/>
        </a:lnSpc>
        <a:spcBef>
          <a:spcPts val="375"/>
        </a:spcBef>
        <a:buClr>
          <a:srgbClr val="ED6B62"/>
        </a:buClr>
        <a:buFont typeface="Systemtypsnitt normalt"/>
        <a:buChar char="&gt;"/>
        <a:tabLst/>
        <a:defRPr sz="1400" kern="1200">
          <a:solidFill>
            <a:schemeClr val="tx1"/>
          </a:solidFill>
          <a:latin typeface="+mn-lt"/>
          <a:ea typeface="+mn-ea"/>
          <a:cs typeface="+mn-cs"/>
        </a:defRPr>
      </a:lvl2pPr>
      <a:lvl3pPr marL="534988" indent="-131763" algn="l" defTabSz="685800" rtl="0" eaLnBrk="1" latinLnBrk="0" hangingPunct="1">
        <a:lnSpc>
          <a:spcPct val="90000"/>
        </a:lnSpc>
        <a:spcBef>
          <a:spcPts val="375"/>
        </a:spcBef>
        <a:buClr>
          <a:srgbClr val="ED6B62"/>
        </a:buClr>
        <a:buFont typeface="Systemtypsnitt normalt"/>
        <a:buChar char="&gt;"/>
        <a:tabLst/>
        <a:defRPr sz="1200" kern="1200">
          <a:solidFill>
            <a:schemeClr val="tx1"/>
          </a:solidFill>
          <a:latin typeface="+mn-lt"/>
          <a:ea typeface="+mn-ea"/>
          <a:cs typeface="+mn-cs"/>
        </a:defRPr>
      </a:lvl3pPr>
      <a:lvl4pPr marL="712788" indent="-131763" algn="l" defTabSz="685800" rtl="0" eaLnBrk="1" latinLnBrk="0" hangingPunct="1">
        <a:lnSpc>
          <a:spcPct val="90000"/>
        </a:lnSpc>
        <a:spcBef>
          <a:spcPts val="375"/>
        </a:spcBef>
        <a:buClr>
          <a:srgbClr val="ED6B62"/>
        </a:buClr>
        <a:buFont typeface="Systemtypsnitt normalt"/>
        <a:buChar char="&gt;"/>
        <a:tabLst/>
        <a:defRPr sz="1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7" userDrawn="1">
          <p15:clr>
            <a:srgbClr val="646464"/>
          </p15:clr>
        </p15:guide>
        <p15:guide id="2" pos="665" userDrawn="1">
          <p15:clr>
            <a:srgbClr val="646464"/>
          </p15:clr>
        </p15:guide>
        <p15:guide id="3" pos="733" userDrawn="1">
          <p15:clr>
            <a:srgbClr val="646464"/>
          </p15:clr>
        </p15:guide>
        <p15:guide id="4" pos="1101" userDrawn="1">
          <p15:clr>
            <a:srgbClr val="646464"/>
          </p15:clr>
        </p15:guide>
        <p15:guide id="5" pos="1169" userDrawn="1">
          <p15:clr>
            <a:srgbClr val="646464"/>
          </p15:clr>
        </p15:guide>
        <p15:guide id="6" pos="1537" userDrawn="1">
          <p15:clr>
            <a:srgbClr val="646464"/>
          </p15:clr>
        </p15:guide>
        <p15:guide id="7" pos="1605" userDrawn="1">
          <p15:clr>
            <a:srgbClr val="646464"/>
          </p15:clr>
        </p15:guide>
        <p15:guide id="8" pos="1973" userDrawn="1">
          <p15:clr>
            <a:srgbClr val="646464"/>
          </p15:clr>
        </p15:guide>
        <p15:guide id="9" pos="2041" userDrawn="1">
          <p15:clr>
            <a:srgbClr val="646464"/>
          </p15:clr>
        </p15:guide>
        <p15:guide id="10" pos="2409" userDrawn="1">
          <p15:clr>
            <a:srgbClr val="646464"/>
          </p15:clr>
        </p15:guide>
        <p15:guide id="11" pos="2477" userDrawn="1">
          <p15:clr>
            <a:srgbClr val="646464"/>
          </p15:clr>
        </p15:guide>
        <p15:guide id="12" pos="2845" userDrawn="1">
          <p15:clr>
            <a:srgbClr val="646464"/>
          </p15:clr>
        </p15:guide>
        <p15:guide id="13" pos="2914" userDrawn="1">
          <p15:clr>
            <a:srgbClr val="646464"/>
          </p15:clr>
        </p15:guide>
        <p15:guide id="14" pos="3282" userDrawn="1">
          <p15:clr>
            <a:srgbClr val="646464"/>
          </p15:clr>
        </p15:guide>
        <p15:guide id="15" pos="3350" userDrawn="1">
          <p15:clr>
            <a:srgbClr val="646464"/>
          </p15:clr>
        </p15:guide>
        <p15:guide id="16" pos="3718" userDrawn="1">
          <p15:clr>
            <a:srgbClr val="646464"/>
          </p15:clr>
        </p15:guide>
        <p15:guide id="17" pos="3786" userDrawn="1">
          <p15:clr>
            <a:srgbClr val="646464"/>
          </p15:clr>
        </p15:guide>
        <p15:guide id="18" pos="4154" userDrawn="1">
          <p15:clr>
            <a:srgbClr val="646464"/>
          </p15:clr>
        </p15:guide>
        <p15:guide id="19" pos="4222" userDrawn="1">
          <p15:clr>
            <a:srgbClr val="646464"/>
          </p15:clr>
        </p15:guide>
        <p15:guide id="20" pos="4590" userDrawn="1">
          <p15:clr>
            <a:srgbClr val="646464"/>
          </p15:clr>
        </p15:guide>
        <p15:guide id="21" pos="4658" userDrawn="1">
          <p15:clr>
            <a:srgbClr val="646464"/>
          </p15:clr>
        </p15:guide>
        <p15:guide id="22" pos="5026" userDrawn="1">
          <p15:clr>
            <a:srgbClr val="646464"/>
          </p15:clr>
        </p15:guide>
        <p15:guide id="23" pos="5094" userDrawn="1">
          <p15:clr>
            <a:srgbClr val="646464"/>
          </p15:clr>
        </p15:guide>
        <p15:guide id="24" pos="5462" userDrawn="1">
          <p15:clr>
            <a:srgbClr val="646464"/>
          </p15:clr>
        </p15:guide>
        <p15:guide id="25" orient="horz" pos="306" userDrawn="1">
          <p15:clr>
            <a:srgbClr val="646464"/>
          </p15:clr>
        </p15:guide>
        <p15:guide id="26" orient="horz" pos="670" userDrawn="1">
          <p15:clr>
            <a:srgbClr val="646464"/>
          </p15:clr>
        </p15:guide>
        <p15:guide id="27" orient="horz" pos="738" userDrawn="1">
          <p15:clr>
            <a:srgbClr val="646464"/>
          </p15:clr>
        </p15:guide>
        <p15:guide id="28" orient="horz" pos="1103" userDrawn="1">
          <p15:clr>
            <a:srgbClr val="646464"/>
          </p15:clr>
        </p15:guide>
        <p15:guide id="29" orient="horz" pos="1171" userDrawn="1">
          <p15:clr>
            <a:srgbClr val="646464"/>
          </p15:clr>
        </p15:guide>
        <p15:guide id="30" orient="horz" pos="1536" userDrawn="1">
          <p15:clr>
            <a:srgbClr val="646464"/>
          </p15:clr>
        </p15:guide>
        <p15:guide id="31" orient="horz" pos="1604" userDrawn="1">
          <p15:clr>
            <a:srgbClr val="646464"/>
          </p15:clr>
        </p15:guide>
        <p15:guide id="32" orient="horz" pos="1968" userDrawn="1">
          <p15:clr>
            <a:srgbClr val="646464"/>
          </p15:clr>
        </p15:guide>
        <p15:guide id="33" orient="horz" pos="2036" userDrawn="1">
          <p15:clr>
            <a:srgbClr val="646464"/>
          </p15:clr>
        </p15:guide>
        <p15:guide id="34" orient="horz" pos="2401" userDrawn="1">
          <p15:clr>
            <a:srgbClr val="646464"/>
          </p15:clr>
        </p15:guide>
        <p15:guide id="35" orient="horz" pos="2469" userDrawn="1">
          <p15:clr>
            <a:srgbClr val="646464"/>
          </p15:clr>
        </p15:guide>
        <p15:guide id="36" orient="horz" pos="2834" userDrawn="1">
          <p15:clr>
            <a:srgbClr val="64646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hyperlink" Target="https://rehnakademi.rehngruppen.se/komprimera-bilder-i-powerpoint" TargetMode="External"/><Relationship Id="rId5" Type="http://schemas.openxmlformats.org/officeDocument/2006/relationships/image" Target="../media/image25.png"/><Relationship Id="rId4" Type="http://schemas.openxmlformats.org/officeDocument/2006/relationships/hyperlink" Target="https://rehnakademi.rehngruppen.se/beskar-bilder-i-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1.xml"/><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51.pn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58.jpe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61.jpeg"/><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31.xml"/><Relationship Id="rId1" Type="http://schemas.openxmlformats.org/officeDocument/2006/relationships/video" Target="https://www.youtube.com/embed/Q7rmTKjIwxk?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31.xml"/><Relationship Id="rId1" Type="http://schemas.openxmlformats.org/officeDocument/2006/relationships/video" Target="https://www.youtube.com/embed/YsAb6eGXmbo?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hnakademi.rehngruppen.se/anvand-rutnat-och-stodlinjer-i-powerpoint" TargetMode="External"/><Relationship Id="rId7" Type="http://schemas.openxmlformats.org/officeDocument/2006/relationships/hyperlink" Target="https://rehnakademi.rehngruppen.se/anvand-anteckningar-i-powerpoint" TargetMode="External"/><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hyperlink" Target="https://rehnakademi.rehngruppen.se/infoga-sidhuvud-och-sidfot-i-powerpoint" TargetMode="Externa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31.xml"/><Relationship Id="rId1" Type="http://schemas.openxmlformats.org/officeDocument/2006/relationships/video" Target="https://www.youtube.com/embed/wdfOr3TwWwM?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31.xml"/><Relationship Id="rId1" Type="http://schemas.openxmlformats.org/officeDocument/2006/relationships/video" Target="https://player.vimeo.com/video/1139222495?app_id=12296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hyperlink" Target="https://rehnakademi.rehngruppen.se/spara-din-powerpoint-som-en-pdf" TargetMode="External"/><Relationship Id="rId5" Type="http://schemas.openxmlformats.org/officeDocument/2006/relationships/image" Target="../media/image31.png"/><Relationship Id="rId4" Type="http://schemas.openxmlformats.org/officeDocument/2006/relationships/hyperlink" Target="https://rehnakademi.rehngruppen.se/skapa-avsnitt-i-powerpoi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hyperlink" Target="http://www.jobbamedglas.se/" TargetMode="External"/><Relationship Id="rId4" Type="http://schemas.openxmlformats.org/officeDocument/2006/relationships/hyperlink" Target="mailto:info@gbf.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2B341132-87FA-D18B-1694-9B6CF23A2251}"/>
            </a:ext>
          </a:extLst>
        </p:cNvPr>
        <p:cNvGrpSpPr/>
        <p:nvPr/>
      </p:nvGrpSpPr>
      <p:grpSpPr>
        <a:xfrm>
          <a:off x="0" y="0"/>
          <a:ext cx="0" cy="0"/>
          <a:chOff x="0" y="0"/>
          <a:chExt cx="0" cy="0"/>
        </a:xfrm>
      </p:grpSpPr>
      <p:pic>
        <p:nvPicPr>
          <p:cNvPr id="18" name="Bildobjekt 17">
            <a:extLst>
              <a:ext uri="{FF2B5EF4-FFF2-40B4-BE49-F238E27FC236}">
                <a16:creationId xmlns:a16="http://schemas.microsoft.com/office/drawing/2014/main" id="{1EB75C18-14BD-E657-1B08-BEF3D1B96EA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9723" y="951532"/>
            <a:ext cx="2624555" cy="1540898"/>
          </a:xfrm>
          <a:prstGeom prst="rect">
            <a:avLst/>
          </a:prstGeom>
        </p:spPr>
      </p:pic>
      <p:sp>
        <p:nvSpPr>
          <p:cNvPr id="2" name="Rubrik 1">
            <a:extLst>
              <a:ext uri="{FF2B5EF4-FFF2-40B4-BE49-F238E27FC236}">
                <a16:creationId xmlns:a16="http://schemas.microsoft.com/office/drawing/2014/main" id="{1A449DA7-4F2D-AB8E-CB44-643F1FDDB7CB}"/>
              </a:ext>
            </a:extLst>
          </p:cNvPr>
          <p:cNvSpPr>
            <a:spLocks noGrp="1"/>
          </p:cNvSpPr>
          <p:nvPr>
            <p:ph type="title"/>
          </p:nvPr>
        </p:nvSpPr>
        <p:spPr>
          <a:xfrm>
            <a:off x="471487" y="485775"/>
            <a:ext cx="8193881" cy="577850"/>
          </a:xfrm>
        </p:spPr>
        <p:txBody>
          <a:bodyPr/>
          <a:lstStyle/>
          <a:p>
            <a:r>
              <a:rPr lang="sv-SE" dirty="0"/>
              <a:t>Bilder </a:t>
            </a:r>
          </a:p>
        </p:txBody>
      </p:sp>
      <p:pic>
        <p:nvPicPr>
          <p:cNvPr id="10" name="Bildobjekt 9">
            <a:extLst>
              <a:ext uri="{FF2B5EF4-FFF2-40B4-BE49-F238E27FC236}">
                <a16:creationId xmlns:a16="http://schemas.microsoft.com/office/drawing/2014/main" id="{B45551D5-2025-5DEF-E7B6-3344D0F360B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619" y="951532"/>
            <a:ext cx="2622691" cy="1542026"/>
          </a:xfrm>
          <a:prstGeom prst="rect">
            <a:avLst/>
          </a:prstGeom>
        </p:spPr>
      </p:pic>
      <p:sp>
        <p:nvSpPr>
          <p:cNvPr id="5" name="textruta 4">
            <a:extLst>
              <a:ext uri="{FF2B5EF4-FFF2-40B4-BE49-F238E27FC236}">
                <a16:creationId xmlns:a16="http://schemas.microsoft.com/office/drawing/2014/main" id="{39BEDBAA-BF5F-0853-5DBE-8A941BD85944}"/>
              </a:ext>
            </a:extLst>
          </p:cNvPr>
          <p:cNvSpPr txBox="1"/>
          <p:nvPr/>
        </p:nvSpPr>
        <p:spPr>
          <a:xfrm>
            <a:off x="378619" y="2612231"/>
            <a:ext cx="2623208" cy="1744067"/>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Infoga och jobba med bilder</a:t>
            </a:r>
          </a:p>
          <a:p>
            <a:pPr>
              <a:spcAft>
                <a:spcPts val="450"/>
              </a:spcAft>
            </a:pPr>
            <a:r>
              <a:rPr lang="sv-SE" sz="1050" dirty="0">
                <a:latin typeface="Aptos" panose="020B0004020202020204" pitchFamily="34" charset="0"/>
                <a:cs typeface="Arial" panose="020B0604020202020204" pitchFamily="34" charset="0"/>
              </a:rPr>
              <a:t>Infoga bild genom att klicka på bildikonen i bildplatshållaren.</a:t>
            </a:r>
          </a:p>
          <a:p>
            <a:pPr>
              <a:spcAft>
                <a:spcPts val="450"/>
              </a:spcAft>
            </a:pPr>
            <a:r>
              <a:rPr lang="sv-SE" sz="1050" dirty="0">
                <a:latin typeface="Aptos" panose="020B0004020202020204" pitchFamily="34" charset="0"/>
                <a:cs typeface="Arial" panose="020B0604020202020204" pitchFamily="34" charset="0"/>
              </a:rPr>
              <a:t>Det går också bra att infoga en bild genom att klicka och dra den från ett utforskarfönstret in till PowerPoint-fönstret. Det är extra användbart ifall platshållarens ikon är dold bakom text eller andra grafiska element.</a:t>
            </a:r>
          </a:p>
          <a:p>
            <a:r>
              <a:rPr lang="sv-SE" sz="1050" b="1" dirty="0">
                <a:latin typeface="Aptos" panose="020B0004020202020204" pitchFamily="34" charset="0"/>
                <a:cs typeface="Arial" panose="020B0604020202020204" pitchFamily="34" charset="0"/>
              </a:rPr>
              <a:t>OBS! </a:t>
            </a:r>
            <a:r>
              <a:rPr lang="sv-SE" sz="1050" dirty="0">
                <a:latin typeface="Aptos" panose="020B0004020202020204" pitchFamily="34" charset="0"/>
                <a:cs typeface="Arial" panose="020B0604020202020204" pitchFamily="34" charset="0"/>
              </a:rPr>
              <a:t>Undvik att infoga bild i Multiplatshållare (platshållare med fler än en ikon).</a:t>
            </a:r>
          </a:p>
        </p:txBody>
      </p:sp>
      <p:sp>
        <p:nvSpPr>
          <p:cNvPr id="11" name="textruta 10">
            <a:extLst>
              <a:ext uri="{FF2B5EF4-FFF2-40B4-BE49-F238E27FC236}">
                <a16:creationId xmlns:a16="http://schemas.microsoft.com/office/drawing/2014/main" id="{AEFD3247-FDD6-D23D-C9FA-84BB07517B99}"/>
              </a:ext>
            </a:extLst>
          </p:cNvPr>
          <p:cNvSpPr txBox="1"/>
          <p:nvPr/>
        </p:nvSpPr>
        <p:spPr>
          <a:xfrm>
            <a:off x="3260397" y="2612231"/>
            <a:ext cx="2623208" cy="1518364"/>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Beskära bilder</a:t>
            </a:r>
          </a:p>
          <a:p>
            <a:r>
              <a:rPr lang="sv-SE" sz="1050" dirty="0">
                <a:latin typeface="Aptos" panose="020B0004020202020204" pitchFamily="34" charset="0"/>
                <a:cs typeface="Arial" panose="020B0604020202020204" pitchFamily="34" charset="0"/>
              </a:rPr>
              <a:t>Markera bilden och gå till </a:t>
            </a:r>
            <a:r>
              <a:rPr lang="sv-SE" sz="1050" i="1" dirty="0">
                <a:latin typeface="Aptos" panose="020B0004020202020204" pitchFamily="34" charset="0"/>
                <a:cs typeface="Arial" panose="020B0604020202020204" pitchFamily="34" charset="0"/>
              </a:rPr>
              <a:t>fliken Bildformat → Klicka på Beskär</a:t>
            </a:r>
            <a:r>
              <a:rPr lang="sv-SE" sz="1050" dirty="0">
                <a:latin typeface="Aptos" panose="020B0004020202020204" pitchFamily="34" charset="0"/>
                <a:cs typeface="Arial" panose="020B0604020202020204" pitchFamily="34" charset="0"/>
              </a:rPr>
              <a:t>.</a:t>
            </a:r>
          </a:p>
          <a:p>
            <a:pPr marL="108000" indent="-108000">
              <a:buFont typeface="Arial" panose="020B0604020202020204" pitchFamily="34" charset="0"/>
              <a:buChar char="•"/>
            </a:pPr>
            <a:r>
              <a:rPr lang="sv-SE" sz="1050" dirty="0">
                <a:latin typeface="Aptos" panose="020B0004020202020204" pitchFamily="34" charset="0"/>
                <a:cs typeface="Arial" panose="020B0604020202020204" pitchFamily="34" charset="0"/>
              </a:rPr>
              <a:t>Dra i de svarta handtagen för</a:t>
            </a:r>
            <a:br>
              <a:rPr lang="sv-SE" sz="1050" dirty="0">
                <a:latin typeface="Aptos" panose="020B0004020202020204" pitchFamily="34" charset="0"/>
                <a:cs typeface="Arial" panose="020B0604020202020204" pitchFamily="34" charset="0"/>
              </a:rPr>
            </a:br>
            <a:r>
              <a:rPr lang="sv-SE" sz="1050" dirty="0">
                <a:latin typeface="Aptos" panose="020B0004020202020204" pitchFamily="34" charset="0"/>
                <a:cs typeface="Arial" panose="020B0604020202020204" pitchFamily="34" charset="0"/>
              </a:rPr>
              <a:t>att beskära bilden.</a:t>
            </a:r>
          </a:p>
          <a:p>
            <a:pPr marL="108000" indent="-108000">
              <a:spcAft>
                <a:spcPts val="450"/>
              </a:spcAft>
              <a:buFont typeface="Arial" panose="020B0604020202020204" pitchFamily="34" charset="0"/>
              <a:buChar char="•"/>
            </a:pPr>
            <a:r>
              <a:rPr lang="sv-SE" sz="1050" dirty="0">
                <a:latin typeface="Aptos" panose="020B0004020202020204" pitchFamily="34" charset="0"/>
                <a:cs typeface="Arial" panose="020B0604020202020204" pitchFamily="34" charset="0"/>
              </a:rPr>
              <a:t>Dra i de vita runda handtagen för att ändra storlek på bilden innanför det beskurna området.</a:t>
            </a:r>
          </a:p>
          <a:p>
            <a:r>
              <a:rPr lang="sv-SE" sz="1050" dirty="0" err="1">
                <a:solidFill>
                  <a:srgbClr val="0000FF"/>
                </a:solidFill>
                <a:latin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RehnAkademi</a:t>
            </a:r>
            <a:r>
              <a:rPr lang="sv-SE" sz="1050" dirty="0">
                <a:solidFill>
                  <a:srgbClr val="0000FF"/>
                </a:solidFill>
                <a:latin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 Beskär bilder</a:t>
            </a:r>
            <a:endParaRPr lang="sv-SE" sz="1050" dirty="0">
              <a:solidFill>
                <a:srgbClr val="0000FF"/>
              </a:solidFill>
              <a:latin typeface="Aptos" panose="020B0004020202020204" pitchFamily="34" charset="0"/>
              <a:cs typeface="Arial" panose="020B0604020202020204" pitchFamily="34" charset="0"/>
            </a:endParaRPr>
          </a:p>
        </p:txBody>
      </p:sp>
      <p:pic>
        <p:nvPicPr>
          <p:cNvPr id="17" name="Bildobjekt 16">
            <a:extLst>
              <a:ext uri="{FF2B5EF4-FFF2-40B4-BE49-F238E27FC236}">
                <a16:creationId xmlns:a16="http://schemas.microsoft.com/office/drawing/2014/main" id="{D2A5BAFF-E753-2E4A-D564-CBAB52BED64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2175" y="951532"/>
            <a:ext cx="2624769" cy="1542026"/>
          </a:xfrm>
          <a:prstGeom prst="rect">
            <a:avLst/>
          </a:prstGeom>
        </p:spPr>
      </p:pic>
      <p:sp>
        <p:nvSpPr>
          <p:cNvPr id="16" name="textruta 15">
            <a:extLst>
              <a:ext uri="{FF2B5EF4-FFF2-40B4-BE49-F238E27FC236}">
                <a16:creationId xmlns:a16="http://schemas.microsoft.com/office/drawing/2014/main" id="{7C647B44-9BBF-957E-B9EF-A5E861808C9C}"/>
              </a:ext>
            </a:extLst>
          </p:cNvPr>
          <p:cNvSpPr txBox="1"/>
          <p:nvPr/>
        </p:nvSpPr>
        <p:spPr>
          <a:xfrm>
            <a:off x="6142174" y="2612231"/>
            <a:ext cx="2684954" cy="2003112"/>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Komprimera bilder</a:t>
            </a:r>
          </a:p>
          <a:p>
            <a:r>
              <a:rPr lang="sv-SE" sz="1050" dirty="0">
                <a:latin typeface="Aptos" panose="020B0004020202020204" pitchFamily="34" charset="0"/>
                <a:cs typeface="Arial" panose="020B0604020202020204" pitchFamily="34" charset="0"/>
              </a:rPr>
              <a:t>För tunga bilder kan göra att din presentation laggar och blir långsam. Ta för vana att komprimera bilder så här:</a:t>
            </a:r>
          </a:p>
          <a:p>
            <a:pPr marL="135731" indent="-135731">
              <a:buFont typeface="+mj-lt"/>
              <a:buAutoNum type="arabicPeriod"/>
            </a:pPr>
            <a:r>
              <a:rPr lang="sv-SE" sz="1050" dirty="0">
                <a:latin typeface="Aptos" panose="020B0004020202020204" pitchFamily="34" charset="0"/>
                <a:cs typeface="Arial" panose="020B0604020202020204" pitchFamily="34" charset="0"/>
              </a:rPr>
              <a:t>Markera bilden och gå till fliken </a:t>
            </a:r>
            <a:r>
              <a:rPr lang="sv-SE" sz="1050" b="1" dirty="0">
                <a:latin typeface="Aptos" panose="020B0004020202020204" pitchFamily="34" charset="0"/>
                <a:cs typeface="Arial" panose="020B0604020202020204" pitchFamily="34" charset="0"/>
              </a:rPr>
              <a:t>Bildformat</a:t>
            </a:r>
            <a:r>
              <a:rPr lang="sv-SE" sz="1050" dirty="0">
                <a:latin typeface="Aptos" panose="020B0004020202020204" pitchFamily="34" charset="0"/>
                <a:cs typeface="Arial" panose="020B0604020202020204" pitchFamily="34" charset="0"/>
              </a:rPr>
              <a:t>.</a:t>
            </a:r>
          </a:p>
          <a:p>
            <a:pPr marL="135731" indent="-135731">
              <a:buFont typeface="+mj-lt"/>
              <a:buAutoNum type="arabicPeriod"/>
            </a:pPr>
            <a:r>
              <a:rPr lang="sv-SE" sz="1050" dirty="0">
                <a:latin typeface="Aptos" panose="020B0004020202020204" pitchFamily="34" charset="0"/>
                <a:cs typeface="Arial" panose="020B0604020202020204" pitchFamily="34" charset="0"/>
              </a:rPr>
              <a:t>Klicka på Komprimera bilder.</a:t>
            </a:r>
          </a:p>
          <a:p>
            <a:pPr marL="135731" indent="-135731">
              <a:buFont typeface="+mj-lt"/>
              <a:buAutoNum type="arabicPeriod"/>
            </a:pPr>
            <a:r>
              <a:rPr lang="sv-SE" sz="1050" dirty="0">
                <a:latin typeface="Aptos" panose="020B0004020202020204" pitchFamily="34" charset="0"/>
                <a:cs typeface="Arial" panose="020B0604020202020204" pitchFamily="34" charset="0"/>
              </a:rPr>
              <a:t>Klicka ur Använd endast på den här bilden om du vill komprimera alla bilder i din presentation</a:t>
            </a:r>
          </a:p>
          <a:p>
            <a:pPr marL="135731" indent="-135731">
              <a:spcAft>
                <a:spcPts val="450"/>
              </a:spcAft>
              <a:buFont typeface="+mj-lt"/>
              <a:buAutoNum type="arabicPeriod"/>
            </a:pPr>
            <a:r>
              <a:rPr lang="sv-SE" sz="1050" dirty="0">
                <a:latin typeface="Aptos" panose="020B0004020202020204" pitchFamily="34" charset="0"/>
                <a:cs typeface="Arial" panose="020B0604020202020204" pitchFamily="34" charset="0"/>
              </a:rPr>
              <a:t>Välj vilken upplösning du vill komprimera till.</a:t>
            </a:r>
          </a:p>
          <a:p>
            <a:r>
              <a:rPr lang="sv-SE" sz="1050" dirty="0" err="1">
                <a:solidFill>
                  <a:srgbClr val="0000FF"/>
                </a:solidFill>
                <a:latin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RehnAkademi</a:t>
            </a:r>
            <a:r>
              <a:rPr lang="sv-SE" sz="1050" dirty="0">
                <a:solidFill>
                  <a:srgbClr val="0000FF"/>
                </a:solidFill>
                <a:latin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 Komprimera bilder</a:t>
            </a:r>
            <a:endParaRPr lang="sv-SE" sz="1050" dirty="0">
              <a:solidFill>
                <a:srgbClr val="0000FF"/>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7007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endParaRPr lang="sv-SE" altLang="sv-SE"/>
          </a:p>
        </p:txBody>
      </p:sp>
      <p:sp>
        <p:nvSpPr>
          <p:cNvPr id="7171" name="Platshållare för innehåll 2"/>
          <p:cNvSpPr>
            <a:spLocks noGrp="1"/>
          </p:cNvSpPr>
          <p:nvPr>
            <p:ph idx="1"/>
          </p:nvPr>
        </p:nvSpPr>
        <p:spPr/>
        <p:txBody>
          <a:bodyPr/>
          <a:lstStyle/>
          <a:p>
            <a:endParaRPr lang="sv-SE" altLang="sv-SE"/>
          </a:p>
        </p:txBody>
      </p:sp>
      <p:pic>
        <p:nvPicPr>
          <p:cNvPr id="7172" name="Picture 2" descr="U:\GEMDOK\Nordbygg\Nordbygg 2014\monter\devisbilder\bild_4_gb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15576"/>
            <a:ext cx="9144000" cy="53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87C2C75-C888-49B2-B656-46E4C0DC9F16}"/>
              </a:ext>
            </a:extLst>
          </p:cNvPr>
          <p:cNvSpPr>
            <a:spLocks noGrp="1"/>
          </p:cNvSpPr>
          <p:nvPr>
            <p:ph idx="1"/>
          </p:nvPr>
        </p:nvSpPr>
        <p:spPr/>
        <p:txBody>
          <a:bodyPr/>
          <a:lstStyle/>
          <a:p>
            <a:r>
              <a:rPr lang="sv-SE" dirty="0"/>
              <a:t>Glasmästeritekniker</a:t>
            </a:r>
          </a:p>
          <a:p>
            <a:r>
              <a:rPr lang="sv-SE" dirty="0"/>
              <a:t>Glas- och metallmontör</a:t>
            </a:r>
          </a:p>
          <a:p>
            <a:r>
              <a:rPr lang="sv-SE" dirty="0"/>
              <a:t>Bilglastekniker</a:t>
            </a:r>
          </a:p>
          <a:p>
            <a:r>
              <a:rPr lang="sv-SE" dirty="0"/>
              <a:t>Glashantverkare</a:t>
            </a:r>
          </a:p>
          <a:p>
            <a:r>
              <a:rPr lang="sv-SE" dirty="0" err="1"/>
              <a:t>Konstinramare</a:t>
            </a:r>
            <a:endParaRPr lang="sv-SE" dirty="0"/>
          </a:p>
          <a:p>
            <a:r>
              <a:rPr lang="sv-SE" dirty="0"/>
              <a:t>Fönsterrenoverare</a:t>
            </a:r>
          </a:p>
          <a:p>
            <a:endParaRPr lang="sv-SE" dirty="0"/>
          </a:p>
        </p:txBody>
      </p:sp>
      <p:pic>
        <p:nvPicPr>
          <p:cNvPr id="8" name="Platshållare för bild 7" descr="En bild som visar utomhus, moln, himmel, kran&#10;&#10;AI-genererat innehåll kan vara felaktigt.">
            <a:extLst>
              <a:ext uri="{FF2B5EF4-FFF2-40B4-BE49-F238E27FC236}">
                <a16:creationId xmlns:a16="http://schemas.microsoft.com/office/drawing/2014/main" id="{6E6B953F-62B2-9C61-A386-17982E9FDB0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3132138" cy="5143500"/>
          </a:xfrm>
          <a:prstGeom prst="rect">
            <a:avLst/>
          </a:prstGeom>
        </p:spPr>
      </p:pic>
      <p:sp>
        <p:nvSpPr>
          <p:cNvPr id="2" name="Rubrik 1">
            <a:extLst>
              <a:ext uri="{FF2B5EF4-FFF2-40B4-BE49-F238E27FC236}">
                <a16:creationId xmlns:a16="http://schemas.microsoft.com/office/drawing/2014/main" id="{F9FA380C-6DD9-4D96-8A33-8A31DF735036}"/>
              </a:ext>
            </a:extLst>
          </p:cNvPr>
          <p:cNvSpPr>
            <a:spLocks noGrp="1"/>
          </p:cNvSpPr>
          <p:nvPr>
            <p:ph type="title"/>
          </p:nvPr>
        </p:nvSpPr>
        <p:spPr/>
        <p:txBody>
          <a:bodyPr/>
          <a:lstStyle/>
          <a:p>
            <a:r>
              <a:rPr lang="sv-SE" dirty="0"/>
              <a:t>Vilka jobb finns det?</a:t>
            </a:r>
          </a:p>
        </p:txBody>
      </p:sp>
    </p:spTree>
    <p:extLst>
      <p:ext uri="{BB962C8B-B14F-4D97-AF65-F5344CB8AC3E}">
        <p14:creationId xmlns:p14="http://schemas.microsoft.com/office/powerpoint/2010/main" val="81680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7B80D-2BB2-4FDE-800D-080183723C49}"/>
              </a:ext>
            </a:extLst>
          </p:cNvPr>
          <p:cNvSpPr>
            <a:spLocks noGrp="1"/>
          </p:cNvSpPr>
          <p:nvPr>
            <p:ph type="title"/>
          </p:nvPr>
        </p:nvSpPr>
        <p:spPr/>
        <p:txBody>
          <a:bodyPr>
            <a:normAutofit/>
          </a:bodyPr>
          <a:lstStyle/>
          <a:p>
            <a:pPr algn="ctr"/>
            <a:r>
              <a:rPr lang="sv-SE" sz="3000" dirty="0"/>
              <a:t>Glasmästeritekniker</a:t>
            </a:r>
          </a:p>
        </p:txBody>
      </p:sp>
      <p:pic>
        <p:nvPicPr>
          <p:cNvPr id="11" name="Platshållare för innehåll 10" descr="En bild som visar klädsel, fotbeklädnader, byggnad, person&#10;&#10;AI-genererat innehåll kan vara felaktigt.">
            <a:extLst>
              <a:ext uri="{FF2B5EF4-FFF2-40B4-BE49-F238E27FC236}">
                <a16:creationId xmlns:a16="http://schemas.microsoft.com/office/drawing/2014/main" id="{E63A70D1-7D02-9291-9459-C8A0420D84CF}"/>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6000157" y="1245875"/>
            <a:ext cx="2235200" cy="3352800"/>
          </a:xfrm>
        </p:spPr>
      </p:pic>
      <p:pic>
        <p:nvPicPr>
          <p:cNvPr id="4" name="Bildobjekt 3">
            <a:extLst>
              <a:ext uri="{FF2B5EF4-FFF2-40B4-BE49-F238E27FC236}">
                <a16:creationId xmlns:a16="http://schemas.microsoft.com/office/drawing/2014/main" id="{0CCD8C60-F277-47AE-8DC9-6A7C3AD499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52801" y="1245875"/>
            <a:ext cx="2490337" cy="1649901"/>
          </a:xfrm>
          <a:prstGeom prst="rect">
            <a:avLst/>
          </a:prstGeom>
        </p:spPr>
      </p:pic>
      <p:pic>
        <p:nvPicPr>
          <p:cNvPr id="5" name="Bildobjekt 4">
            <a:extLst>
              <a:ext uri="{FF2B5EF4-FFF2-40B4-BE49-F238E27FC236}">
                <a16:creationId xmlns:a16="http://schemas.microsoft.com/office/drawing/2014/main" id="{FCC70FEF-AA9A-4734-BB3C-F32E8EAE60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2"/>
          <a:stretch/>
        </p:blipFill>
        <p:spPr>
          <a:xfrm>
            <a:off x="862463" y="1245876"/>
            <a:ext cx="2333319" cy="3353142"/>
          </a:xfrm>
          <a:prstGeom prst="rect">
            <a:avLst/>
          </a:prstGeom>
        </p:spPr>
      </p:pic>
      <p:pic>
        <p:nvPicPr>
          <p:cNvPr id="8" name="Bildobjekt 7">
            <a:extLst>
              <a:ext uri="{FF2B5EF4-FFF2-40B4-BE49-F238E27FC236}">
                <a16:creationId xmlns:a16="http://schemas.microsoft.com/office/drawing/2014/main" id="{94FA3FA1-09EC-45CF-B2C3-AA175590BF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52801" y="2993188"/>
            <a:ext cx="2490337" cy="1605830"/>
          </a:xfrm>
          <a:prstGeom prst="rect">
            <a:avLst/>
          </a:prstGeom>
        </p:spPr>
      </p:pic>
    </p:spTree>
    <p:extLst>
      <p:ext uri="{BB962C8B-B14F-4D97-AF65-F5344CB8AC3E}">
        <p14:creationId xmlns:p14="http://schemas.microsoft.com/office/powerpoint/2010/main" val="4047204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29BA0D-5A1E-F3E1-C5C5-284D106C7C20}"/>
              </a:ext>
            </a:extLst>
          </p:cNvPr>
          <p:cNvSpPr>
            <a:spLocks noGrp="1"/>
          </p:cNvSpPr>
          <p:nvPr>
            <p:ph type="title"/>
          </p:nvPr>
        </p:nvSpPr>
        <p:spPr/>
        <p:txBody>
          <a:bodyPr/>
          <a:lstStyle/>
          <a:p>
            <a:pPr algn="ctr"/>
            <a:r>
              <a:rPr lang="sv-SE" dirty="0"/>
              <a:t>Fönsterrenoverare</a:t>
            </a:r>
          </a:p>
        </p:txBody>
      </p:sp>
      <p:pic>
        <p:nvPicPr>
          <p:cNvPr id="4" name="Bildobjekt 3" descr="En bild som visar person, vatten, hålla&#10;&#10;AI-genererat innehåll kan vara felaktigt.">
            <a:extLst>
              <a:ext uri="{FF2B5EF4-FFF2-40B4-BE49-F238E27FC236}">
                <a16:creationId xmlns:a16="http://schemas.microsoft.com/office/drawing/2014/main" id="{CEB5B072-8E2A-2EBC-8F4A-BFEE290A07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1351" y="1063626"/>
            <a:ext cx="2068033" cy="3102049"/>
          </a:xfrm>
          <a:prstGeom prst="rect">
            <a:avLst/>
          </a:prstGeom>
        </p:spPr>
      </p:pic>
      <p:pic>
        <p:nvPicPr>
          <p:cNvPr id="6" name="Bildobjekt 5" descr="En bild som visar klädsel, fotbeklädnader, person, byggnad&#10;&#10;AI-genererat innehåll kan vara felaktigt.">
            <a:extLst>
              <a:ext uri="{FF2B5EF4-FFF2-40B4-BE49-F238E27FC236}">
                <a16:creationId xmlns:a16="http://schemas.microsoft.com/office/drawing/2014/main" id="{1E945D18-29BE-F2E1-4627-D9E97CBB56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0392" y="1063625"/>
            <a:ext cx="2068034" cy="3102051"/>
          </a:xfrm>
          <a:prstGeom prst="rect">
            <a:avLst/>
          </a:prstGeom>
        </p:spPr>
      </p:pic>
      <p:pic>
        <p:nvPicPr>
          <p:cNvPr id="8" name="Bildobjekt 7" descr="En bild som visar mark, verktyg, hammare, utomhus&#10;&#10;AI-genererat innehåll kan vara felaktigt.">
            <a:extLst>
              <a:ext uri="{FF2B5EF4-FFF2-40B4-BE49-F238E27FC236}">
                <a16:creationId xmlns:a16="http://schemas.microsoft.com/office/drawing/2014/main" id="{4924F442-37F9-AA7F-344C-4802E457FA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9434" y="1063625"/>
            <a:ext cx="2068034" cy="3102051"/>
          </a:xfrm>
          <a:prstGeom prst="rect">
            <a:avLst/>
          </a:prstGeom>
        </p:spPr>
      </p:pic>
    </p:spTree>
    <p:extLst>
      <p:ext uri="{BB962C8B-B14F-4D97-AF65-F5344CB8AC3E}">
        <p14:creationId xmlns:p14="http://schemas.microsoft.com/office/powerpoint/2010/main" val="168278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BF5440-0975-4D51-BA1C-1006CF2D4F02}"/>
              </a:ext>
            </a:extLst>
          </p:cNvPr>
          <p:cNvSpPr>
            <a:spLocks noGrp="1"/>
          </p:cNvSpPr>
          <p:nvPr>
            <p:ph type="title"/>
          </p:nvPr>
        </p:nvSpPr>
        <p:spPr/>
        <p:txBody>
          <a:bodyPr>
            <a:normAutofit/>
          </a:bodyPr>
          <a:lstStyle/>
          <a:p>
            <a:pPr algn="ctr"/>
            <a:r>
              <a:rPr lang="sv-SE" sz="3000" dirty="0"/>
              <a:t>Glas- och metallmontör</a:t>
            </a:r>
          </a:p>
        </p:txBody>
      </p:sp>
      <p:pic>
        <p:nvPicPr>
          <p:cNvPr id="16" name="Platshållare för bild 15" descr="En bild som visar himmel, utomhus, moln, Arbetare&#10;&#10;AI-genererat innehåll kan vara felaktigt.">
            <a:extLst>
              <a:ext uri="{FF2B5EF4-FFF2-40B4-BE49-F238E27FC236}">
                <a16:creationId xmlns:a16="http://schemas.microsoft.com/office/drawing/2014/main" id="{1D9DD62E-38AD-36D9-2A50-3E7EE181E189}"/>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p:blipFill>
        <p:spPr>
          <a:xfrm>
            <a:off x="867964" y="1200152"/>
            <a:ext cx="3098800" cy="2895600"/>
          </a:xfrm>
        </p:spPr>
      </p:pic>
      <p:pic>
        <p:nvPicPr>
          <p:cNvPr id="5" name="Bildobjekt 4">
            <a:extLst>
              <a:ext uri="{FF2B5EF4-FFF2-40B4-BE49-F238E27FC236}">
                <a16:creationId xmlns:a16="http://schemas.microsoft.com/office/drawing/2014/main" id="{D358CBA6-AC7E-4699-8FD2-30741F574F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88893" y="1200152"/>
            <a:ext cx="1890210" cy="2898450"/>
          </a:xfrm>
          <a:prstGeom prst="rect">
            <a:avLst/>
          </a:prstGeom>
        </p:spPr>
      </p:pic>
      <p:pic>
        <p:nvPicPr>
          <p:cNvPr id="6" name="Bildobjekt 5">
            <a:extLst>
              <a:ext uri="{FF2B5EF4-FFF2-40B4-BE49-F238E27FC236}">
                <a16:creationId xmlns:a16="http://schemas.microsoft.com/office/drawing/2014/main" id="{71B32D18-B445-4E5B-9EB9-6B3EE9BBB5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3362" y="1200152"/>
            <a:ext cx="1930524" cy="2895786"/>
          </a:xfrm>
          <a:prstGeom prst="rect">
            <a:avLst/>
          </a:prstGeom>
        </p:spPr>
      </p:pic>
    </p:spTree>
    <p:extLst>
      <p:ext uri="{BB962C8B-B14F-4D97-AF65-F5344CB8AC3E}">
        <p14:creationId xmlns:p14="http://schemas.microsoft.com/office/powerpoint/2010/main" val="149649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919F0-98E5-4457-A5F5-8ED3716F2DCB}"/>
              </a:ext>
            </a:extLst>
          </p:cNvPr>
          <p:cNvSpPr>
            <a:spLocks noGrp="1"/>
          </p:cNvSpPr>
          <p:nvPr>
            <p:ph type="title"/>
          </p:nvPr>
        </p:nvSpPr>
        <p:spPr/>
        <p:txBody>
          <a:bodyPr>
            <a:normAutofit/>
          </a:bodyPr>
          <a:lstStyle/>
          <a:p>
            <a:pPr algn="ctr"/>
            <a:r>
              <a:rPr lang="sv-SE" sz="3000" dirty="0"/>
              <a:t>Bilglastekniker</a:t>
            </a:r>
          </a:p>
        </p:txBody>
      </p:sp>
      <p:pic>
        <p:nvPicPr>
          <p:cNvPr id="11" name="Platshållare för innehåll 10" descr="En bild som visar person, bil, utomhus, bensinpump&#10;&#10;AI-genererat innehåll kan vara felaktigt.">
            <a:extLst>
              <a:ext uri="{FF2B5EF4-FFF2-40B4-BE49-F238E27FC236}">
                <a16:creationId xmlns:a16="http://schemas.microsoft.com/office/drawing/2014/main" id="{8287F8CF-495D-2BF0-3A2D-6DA2D46BFAFE}"/>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rcRect t="-282"/>
          <a:stretch/>
        </p:blipFill>
        <p:spPr>
          <a:xfrm>
            <a:off x="4855368" y="1202603"/>
            <a:ext cx="3810000" cy="2965450"/>
          </a:xfrm>
        </p:spPr>
      </p:pic>
      <p:pic>
        <p:nvPicPr>
          <p:cNvPr id="5" name="Bildobjekt 4">
            <a:extLst>
              <a:ext uri="{FF2B5EF4-FFF2-40B4-BE49-F238E27FC236}">
                <a16:creationId xmlns:a16="http://schemas.microsoft.com/office/drawing/2014/main" id="{E76B917E-BD5D-49AD-BECC-DBA0A5009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894" y="1203808"/>
            <a:ext cx="1730650" cy="2980913"/>
          </a:xfrm>
          <a:prstGeom prst="rect">
            <a:avLst/>
          </a:prstGeom>
        </p:spPr>
      </p:pic>
      <p:pic>
        <p:nvPicPr>
          <p:cNvPr id="6" name="Bildobjekt 5">
            <a:extLst>
              <a:ext uri="{FF2B5EF4-FFF2-40B4-BE49-F238E27FC236}">
                <a16:creationId xmlns:a16="http://schemas.microsoft.com/office/drawing/2014/main" id="{0E17D277-C967-4B4C-AD04-C5DA76A030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12126" y="2881708"/>
            <a:ext cx="1941085" cy="1286345"/>
          </a:xfrm>
          <a:prstGeom prst="rect">
            <a:avLst/>
          </a:prstGeom>
        </p:spPr>
      </p:pic>
      <p:pic>
        <p:nvPicPr>
          <p:cNvPr id="8" name="Bildobjekt 7">
            <a:extLst>
              <a:ext uri="{FF2B5EF4-FFF2-40B4-BE49-F238E27FC236}">
                <a16:creationId xmlns:a16="http://schemas.microsoft.com/office/drawing/2014/main" id="{C6670D08-1DBC-41C5-834E-0A2427E6F7C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12126" y="1203808"/>
            <a:ext cx="1941085" cy="1606416"/>
          </a:xfrm>
          <a:prstGeom prst="rect">
            <a:avLst/>
          </a:prstGeom>
        </p:spPr>
      </p:pic>
    </p:spTree>
    <p:extLst>
      <p:ext uri="{BB962C8B-B14F-4D97-AF65-F5344CB8AC3E}">
        <p14:creationId xmlns:p14="http://schemas.microsoft.com/office/powerpoint/2010/main" val="224795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7D9F5-F878-4C9C-978C-08F7A05C41C5}"/>
              </a:ext>
            </a:extLst>
          </p:cNvPr>
          <p:cNvSpPr>
            <a:spLocks noGrp="1"/>
          </p:cNvSpPr>
          <p:nvPr>
            <p:ph type="title"/>
          </p:nvPr>
        </p:nvSpPr>
        <p:spPr/>
        <p:txBody>
          <a:bodyPr>
            <a:normAutofit/>
          </a:bodyPr>
          <a:lstStyle/>
          <a:p>
            <a:pPr algn="ctr"/>
            <a:r>
              <a:rPr lang="sv-SE" sz="3000" dirty="0"/>
              <a:t>Glashantverkare</a:t>
            </a:r>
          </a:p>
        </p:txBody>
      </p:sp>
      <p:pic>
        <p:nvPicPr>
          <p:cNvPr id="11" name="Bildobjekt 10" descr="En bild som visar byggnad, inomhus, golv, lobby&#10;&#10;AI-genererat innehåll kan vara felaktigt.">
            <a:extLst>
              <a:ext uri="{FF2B5EF4-FFF2-40B4-BE49-F238E27FC236}">
                <a16:creationId xmlns:a16="http://schemas.microsoft.com/office/drawing/2014/main" id="{B3A78E7F-C69C-911E-3C45-36DA05A1BD8B}"/>
              </a:ext>
            </a:extLst>
          </p:cNvPr>
          <p:cNvPicPr>
            <a:picLocks noChangeAspect="1"/>
          </p:cNvPicPr>
          <p:nvPr/>
        </p:nvPicPr>
        <p:blipFill>
          <a:blip r:embed="rId3" cstate="screen">
            <a:extLst>
              <a:ext uri="{28A0092B-C50C-407E-A947-70E740481C1C}">
                <a14:useLocalDpi xmlns:a14="http://schemas.microsoft.com/office/drawing/2010/main"/>
              </a:ext>
            </a:extLst>
          </a:blip>
          <a:srcRect t="-157"/>
          <a:stretch/>
        </p:blipFill>
        <p:spPr>
          <a:xfrm>
            <a:off x="581806" y="1450018"/>
            <a:ext cx="3607700" cy="2568162"/>
          </a:xfrm>
          <a:prstGeom prst="rect">
            <a:avLst/>
          </a:prstGeom>
        </p:spPr>
      </p:pic>
      <p:pic>
        <p:nvPicPr>
          <p:cNvPr id="13" name="Bildobjekt 12" descr="En bild som visar tavla, glasmålning, konst&#10;&#10;AI-genererat innehåll kan vara felaktigt.">
            <a:extLst>
              <a:ext uri="{FF2B5EF4-FFF2-40B4-BE49-F238E27FC236}">
                <a16:creationId xmlns:a16="http://schemas.microsoft.com/office/drawing/2014/main" id="{C127FECC-92B1-5630-102A-B4A628A46FE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85070" y="1450018"/>
            <a:ext cx="1810327" cy="2568162"/>
          </a:xfrm>
          <a:prstGeom prst="rect">
            <a:avLst/>
          </a:prstGeom>
        </p:spPr>
      </p:pic>
      <p:pic>
        <p:nvPicPr>
          <p:cNvPr id="15" name="Bildobjekt 14" descr="En bild som visar inomhus, vägg, blomma, konst&#10;&#10;AI-genererat innehåll kan vara felaktigt.">
            <a:extLst>
              <a:ext uri="{FF2B5EF4-FFF2-40B4-BE49-F238E27FC236}">
                <a16:creationId xmlns:a16="http://schemas.microsoft.com/office/drawing/2014/main" id="{09CBE449-73DE-D242-8846-336DB833ED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8119" y="1450018"/>
            <a:ext cx="1926121" cy="2568162"/>
          </a:xfrm>
          <a:prstGeom prst="rect">
            <a:avLst/>
          </a:prstGeom>
        </p:spPr>
      </p:pic>
    </p:spTree>
    <p:extLst>
      <p:ext uri="{BB962C8B-B14F-4D97-AF65-F5344CB8AC3E}">
        <p14:creationId xmlns:p14="http://schemas.microsoft.com/office/powerpoint/2010/main" val="139640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CFC60E-43F6-4259-AD8B-D2B93D4AD5D2}"/>
              </a:ext>
            </a:extLst>
          </p:cNvPr>
          <p:cNvSpPr>
            <a:spLocks noGrp="1"/>
          </p:cNvSpPr>
          <p:nvPr>
            <p:ph type="title"/>
          </p:nvPr>
        </p:nvSpPr>
        <p:spPr/>
        <p:txBody>
          <a:bodyPr>
            <a:normAutofit/>
          </a:bodyPr>
          <a:lstStyle/>
          <a:p>
            <a:pPr algn="ctr"/>
            <a:r>
              <a:rPr lang="sv-SE" sz="3000" dirty="0"/>
              <a:t>Konstinramare</a:t>
            </a:r>
          </a:p>
        </p:txBody>
      </p:sp>
      <p:pic>
        <p:nvPicPr>
          <p:cNvPr id="8" name="Platshållare för bild 7" descr="En bild som visar klädsel, inomhus, person, vägg&#10;&#10;AI-genererat innehåll kan vara felaktigt.">
            <a:extLst>
              <a:ext uri="{FF2B5EF4-FFF2-40B4-BE49-F238E27FC236}">
                <a16:creationId xmlns:a16="http://schemas.microsoft.com/office/drawing/2014/main" id="{69EDAD10-885A-16DC-CF57-7C18BFE95ACC}"/>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l="-476" t="-1" b="-1"/>
          <a:stretch/>
        </p:blipFill>
        <p:spPr>
          <a:xfrm>
            <a:off x="800986" y="1327150"/>
            <a:ext cx="4368800" cy="2798763"/>
          </a:xfrm>
        </p:spPr>
      </p:pic>
      <p:pic>
        <p:nvPicPr>
          <p:cNvPr id="4" name="Bildobjekt 3">
            <a:extLst>
              <a:ext uri="{FF2B5EF4-FFF2-40B4-BE49-F238E27FC236}">
                <a16:creationId xmlns:a16="http://schemas.microsoft.com/office/drawing/2014/main" id="{E14D24EA-5E3B-43DE-AFB9-F3F7ACA7D6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3983" y="5401037"/>
            <a:ext cx="3250963" cy="2225857"/>
          </a:xfrm>
          <a:prstGeom prst="rect">
            <a:avLst/>
          </a:prstGeom>
        </p:spPr>
      </p:pic>
      <p:pic>
        <p:nvPicPr>
          <p:cNvPr id="5" name="Bildobjekt 4" descr="En bild som visar person, inomhus, klädsel, verktyg&#10;&#10;AI-genererat innehåll kan vara felaktigt.">
            <a:extLst>
              <a:ext uri="{FF2B5EF4-FFF2-40B4-BE49-F238E27FC236}">
                <a16:creationId xmlns:a16="http://schemas.microsoft.com/office/drawing/2014/main" id="{81157A77-5A58-0DFF-E492-DCCA7BFD626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226813" y="1327150"/>
            <a:ext cx="3232567" cy="2798762"/>
          </a:xfrm>
          <a:prstGeom prst="rect">
            <a:avLst/>
          </a:prstGeom>
        </p:spPr>
      </p:pic>
    </p:spTree>
    <p:extLst>
      <p:ext uri="{BB962C8B-B14F-4D97-AF65-F5344CB8AC3E}">
        <p14:creationId xmlns:p14="http://schemas.microsoft.com/office/powerpoint/2010/main" val="288446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A0294-3BF0-46A7-A1D5-73BC667B31BC}"/>
              </a:ext>
            </a:extLst>
          </p:cNvPr>
          <p:cNvSpPr>
            <a:spLocks noGrp="1"/>
          </p:cNvSpPr>
          <p:nvPr>
            <p:ph type="title"/>
          </p:nvPr>
        </p:nvSpPr>
        <p:spPr/>
        <p:txBody>
          <a:bodyPr>
            <a:normAutofit/>
          </a:bodyPr>
          <a:lstStyle/>
          <a:p>
            <a:pPr algn="ctr"/>
            <a:r>
              <a:rPr lang="sv-SE" sz="3000" dirty="0"/>
              <a:t>Att arbeta som glasmästeritekniker</a:t>
            </a:r>
          </a:p>
        </p:txBody>
      </p:sp>
      <p:pic>
        <p:nvPicPr>
          <p:cNvPr id="7" name="Onlinemedia 6" title="Mattias ￃﾤr glastekniker">
            <a:hlinkClick r:id="" action="ppaction://media"/>
            <a:extLst>
              <a:ext uri="{FF2B5EF4-FFF2-40B4-BE49-F238E27FC236}">
                <a16:creationId xmlns:a16="http://schemas.microsoft.com/office/drawing/2014/main" id="{E5ADBED6-741C-47B1-9255-1D7BAEA45361}"/>
              </a:ext>
            </a:extLst>
          </p:cNvPr>
          <p:cNvPicPr>
            <a:picLocks noGrp="1" noRot="1" noChangeAspect="1"/>
          </p:cNvPicPr>
          <p:nvPr>
            <p:ph idx="4294967295"/>
            <a:videoFile r:link="rId1"/>
          </p:nvPr>
        </p:nvPicPr>
        <p:blipFill>
          <a:blip r:embed="rId3"/>
          <a:stretch>
            <a:fillRect/>
          </a:stretch>
        </p:blipFill>
        <p:spPr>
          <a:xfrm>
            <a:off x="1550589" y="1063625"/>
            <a:ext cx="6035675" cy="3394075"/>
          </a:xfrm>
          <a:prstGeom prst="rect">
            <a:avLst/>
          </a:prstGeom>
        </p:spPr>
      </p:pic>
    </p:spTree>
    <p:extLst>
      <p:ext uri="{BB962C8B-B14F-4D97-AF65-F5344CB8AC3E}">
        <p14:creationId xmlns:p14="http://schemas.microsoft.com/office/powerpoint/2010/main" val="22713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C1877-1367-433F-9667-B4231153DDF9}"/>
              </a:ext>
            </a:extLst>
          </p:cNvPr>
          <p:cNvSpPr>
            <a:spLocks noGrp="1"/>
          </p:cNvSpPr>
          <p:nvPr>
            <p:ph type="title"/>
          </p:nvPr>
        </p:nvSpPr>
        <p:spPr/>
        <p:txBody>
          <a:bodyPr>
            <a:normAutofit/>
          </a:bodyPr>
          <a:lstStyle/>
          <a:p>
            <a:pPr algn="ctr"/>
            <a:r>
              <a:rPr lang="sv-SE" sz="3000" dirty="0"/>
              <a:t>Att arbeta som glas- och metallmontör</a:t>
            </a:r>
          </a:p>
        </p:txBody>
      </p:sp>
      <p:pic>
        <p:nvPicPr>
          <p:cNvPr id="4" name="Onlinemedia 3" title="Kristoffer ￃﾤr glas- och metallmontￃﾶr">
            <a:hlinkClick r:id="" action="ppaction://media"/>
            <a:extLst>
              <a:ext uri="{FF2B5EF4-FFF2-40B4-BE49-F238E27FC236}">
                <a16:creationId xmlns:a16="http://schemas.microsoft.com/office/drawing/2014/main" id="{6C5AB746-BF7B-433C-B265-D9C40CC0E7E8}"/>
              </a:ext>
            </a:extLst>
          </p:cNvPr>
          <p:cNvPicPr>
            <a:picLocks noGrp="1" noRot="1" noChangeAspect="1"/>
          </p:cNvPicPr>
          <p:nvPr>
            <p:ph idx="4294967295"/>
            <a:videoFile r:link="rId1"/>
          </p:nvPr>
        </p:nvPicPr>
        <p:blipFill>
          <a:blip r:embed="rId3"/>
          <a:stretch>
            <a:fillRect/>
          </a:stretch>
        </p:blipFill>
        <p:spPr>
          <a:xfrm>
            <a:off x="1550589" y="1171797"/>
            <a:ext cx="6035675" cy="3394075"/>
          </a:xfrm>
          <a:prstGeom prst="rect">
            <a:avLst/>
          </a:prstGeom>
        </p:spPr>
      </p:pic>
    </p:spTree>
    <p:extLst>
      <p:ext uri="{BB962C8B-B14F-4D97-AF65-F5344CB8AC3E}">
        <p14:creationId xmlns:p14="http://schemas.microsoft.com/office/powerpoint/2010/main" val="40306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987B2784-99DC-A5B9-812D-084599E714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371C7C0-5C47-F77B-768A-8BBBEA5DF5C0}"/>
              </a:ext>
            </a:extLst>
          </p:cNvPr>
          <p:cNvSpPr>
            <a:spLocks noGrp="1"/>
          </p:cNvSpPr>
          <p:nvPr>
            <p:ph type="title"/>
          </p:nvPr>
        </p:nvSpPr>
        <p:spPr>
          <a:xfrm>
            <a:off x="471487" y="485775"/>
            <a:ext cx="8193881" cy="577850"/>
          </a:xfrm>
        </p:spPr>
        <p:txBody>
          <a:bodyPr/>
          <a:lstStyle/>
          <a:p>
            <a:r>
              <a:rPr lang="sv-SE" dirty="0"/>
              <a:t>Hjälpmedel</a:t>
            </a:r>
          </a:p>
        </p:txBody>
      </p:sp>
      <p:pic>
        <p:nvPicPr>
          <p:cNvPr id="9" name="Bildobjekt 8">
            <a:extLst>
              <a:ext uri="{FF2B5EF4-FFF2-40B4-BE49-F238E27FC236}">
                <a16:creationId xmlns:a16="http://schemas.microsoft.com/office/drawing/2014/main" id="{A4818709-2700-1FE9-53A7-6515F60C28D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619" y="951532"/>
            <a:ext cx="2624769" cy="1542026"/>
          </a:xfrm>
          <a:prstGeom prst="rect">
            <a:avLst/>
          </a:prstGeom>
        </p:spPr>
      </p:pic>
      <p:sp>
        <p:nvSpPr>
          <p:cNvPr id="6" name="textruta 5">
            <a:extLst>
              <a:ext uri="{FF2B5EF4-FFF2-40B4-BE49-F238E27FC236}">
                <a16:creationId xmlns:a16="http://schemas.microsoft.com/office/drawing/2014/main" id="{FE6A0490-C903-2173-F3F0-8EE1F30FF9AA}"/>
              </a:ext>
            </a:extLst>
          </p:cNvPr>
          <p:cNvSpPr txBox="1"/>
          <p:nvPr/>
        </p:nvSpPr>
        <p:spPr>
          <a:xfrm>
            <a:off x="378619" y="2612231"/>
            <a:ext cx="2623208" cy="1033616"/>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Hur tar jag fram stödlinjer?</a:t>
            </a:r>
          </a:p>
          <a:p>
            <a:r>
              <a:rPr lang="sv-SE" sz="1050" dirty="0">
                <a:latin typeface="Aptos" panose="020B0004020202020204" pitchFamily="34" charset="0"/>
                <a:cs typeface="Arial" panose="020B0604020202020204" pitchFamily="34" charset="0"/>
              </a:rPr>
              <a:t>Mallens stödlinjer är ett användbart hjälpmedel när man jobbar med innehåll i sin presentation.</a:t>
            </a:r>
          </a:p>
          <a:p>
            <a:pPr>
              <a:spcAft>
                <a:spcPts val="450"/>
              </a:spcAft>
            </a:pPr>
            <a:r>
              <a:rPr lang="sv-SE" sz="1050" dirty="0">
                <a:latin typeface="Aptos" panose="020B0004020202020204" pitchFamily="34" charset="0"/>
                <a:cs typeface="Arial" panose="020B0604020202020204" pitchFamily="34" charset="0"/>
              </a:rPr>
              <a:t>Kryssa </a:t>
            </a:r>
            <a:r>
              <a:rPr lang="sv-SE" sz="1050" i="1" dirty="0">
                <a:latin typeface="Aptos" panose="020B0004020202020204" pitchFamily="34" charset="0"/>
                <a:cs typeface="Arial" panose="020B0604020202020204" pitchFamily="34" charset="0"/>
              </a:rPr>
              <a:t>Stödlinjer</a:t>
            </a:r>
            <a:r>
              <a:rPr lang="sv-SE" sz="1050" dirty="0">
                <a:latin typeface="Aptos" panose="020B0004020202020204" pitchFamily="34" charset="0"/>
                <a:cs typeface="Arial" panose="020B0604020202020204" pitchFamily="34" charset="0"/>
              </a:rPr>
              <a:t> under </a:t>
            </a:r>
            <a:r>
              <a:rPr lang="sv-SE" sz="1050" i="1" dirty="0">
                <a:latin typeface="Aptos" panose="020B0004020202020204" pitchFamily="34" charset="0"/>
                <a:cs typeface="Arial" panose="020B0604020202020204" pitchFamily="34" charset="0"/>
              </a:rPr>
              <a:t>fliken Visa</a:t>
            </a:r>
          </a:p>
          <a:p>
            <a:r>
              <a:rPr lang="sv-SE" sz="1050" dirty="0" err="1">
                <a:solidFill>
                  <a:srgbClr val="0000FF"/>
                </a:solidFill>
                <a:latin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RehnAkademi</a:t>
            </a:r>
            <a:r>
              <a:rPr lang="sv-SE" sz="1050" dirty="0">
                <a:solidFill>
                  <a:srgbClr val="0000FF"/>
                </a:solidFill>
                <a:latin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 Använd rutnät och stödlinjer</a:t>
            </a:r>
            <a:endParaRPr lang="sv-SE" sz="1050" dirty="0">
              <a:solidFill>
                <a:srgbClr val="0000FF"/>
              </a:solidFill>
              <a:latin typeface="Aptos" panose="020B0004020202020204" pitchFamily="34" charset="0"/>
              <a:cs typeface="Arial" panose="020B0604020202020204" pitchFamily="34" charset="0"/>
            </a:endParaRPr>
          </a:p>
        </p:txBody>
      </p:sp>
      <p:pic>
        <p:nvPicPr>
          <p:cNvPr id="21" name="Bildobjekt 20">
            <a:extLst>
              <a:ext uri="{FF2B5EF4-FFF2-40B4-BE49-F238E27FC236}">
                <a16:creationId xmlns:a16="http://schemas.microsoft.com/office/drawing/2014/main" id="{14602575-31A6-E1D2-8382-374AA2155DE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1436" y="951532"/>
            <a:ext cx="2622691" cy="1542026"/>
          </a:xfrm>
          <a:prstGeom prst="rect">
            <a:avLst/>
          </a:prstGeom>
        </p:spPr>
      </p:pic>
      <p:sp>
        <p:nvSpPr>
          <p:cNvPr id="12" name="textruta 11">
            <a:extLst>
              <a:ext uri="{FF2B5EF4-FFF2-40B4-BE49-F238E27FC236}">
                <a16:creationId xmlns:a16="http://schemas.microsoft.com/office/drawing/2014/main" id="{A9F07BB2-094F-E66A-58F5-69CC6322B946}"/>
              </a:ext>
            </a:extLst>
          </p:cNvPr>
          <p:cNvSpPr txBox="1"/>
          <p:nvPr/>
        </p:nvSpPr>
        <p:spPr>
          <a:xfrm>
            <a:off x="3260397" y="2612231"/>
            <a:ext cx="2623208" cy="1744067"/>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Hur redigerar jag sidfot och sidhuvud?</a:t>
            </a:r>
          </a:p>
          <a:p>
            <a:pPr>
              <a:spcAft>
                <a:spcPts val="450"/>
              </a:spcAft>
            </a:pPr>
            <a:r>
              <a:rPr lang="sv-SE" sz="1050" dirty="0">
                <a:latin typeface="Aptos" panose="020B0004020202020204" pitchFamily="34" charset="0"/>
                <a:cs typeface="Arial" panose="020B0604020202020204" pitchFamily="34" charset="0"/>
              </a:rPr>
              <a:t>Under </a:t>
            </a:r>
            <a:r>
              <a:rPr lang="sv-SE" sz="1050" i="1" dirty="0">
                <a:latin typeface="Aptos" panose="020B0004020202020204" pitchFamily="34" charset="0"/>
                <a:cs typeface="Arial" panose="020B0604020202020204" pitchFamily="34" charset="0"/>
              </a:rPr>
              <a:t>fliken Infoga</a:t>
            </a:r>
            <a:r>
              <a:rPr lang="sv-SE" sz="1050" dirty="0">
                <a:latin typeface="Aptos" panose="020B0004020202020204" pitchFamily="34" charset="0"/>
                <a:cs typeface="Arial" panose="020B0604020202020204" pitchFamily="34" charset="0"/>
              </a:rPr>
              <a:t> hittar du </a:t>
            </a:r>
            <a:r>
              <a:rPr lang="sv-SE" sz="1050" i="1" dirty="0">
                <a:latin typeface="Aptos" panose="020B0004020202020204" pitchFamily="34" charset="0"/>
                <a:cs typeface="Arial" panose="020B0604020202020204" pitchFamily="34" charset="0"/>
              </a:rPr>
              <a:t>Sidhuvud och sidfot</a:t>
            </a:r>
            <a:r>
              <a:rPr lang="sv-SE" sz="1050" dirty="0">
                <a:latin typeface="Aptos" panose="020B0004020202020204" pitchFamily="34" charset="0"/>
                <a:cs typeface="Arial" panose="020B0604020202020204" pitchFamily="34" charset="0"/>
              </a:rPr>
              <a:t>. När du klickar här öppnas en dialogruta med olika val du kan göra för att redigera sidfot och sidhuvud.</a:t>
            </a:r>
          </a:p>
          <a:p>
            <a:pPr>
              <a:spcAft>
                <a:spcPts val="450"/>
              </a:spcAft>
            </a:pPr>
            <a:r>
              <a:rPr lang="sv-SE" sz="1050" dirty="0">
                <a:latin typeface="Aptos" panose="020B0004020202020204" pitchFamily="34" charset="0"/>
                <a:cs typeface="Arial" panose="020B0604020202020204" pitchFamily="34" charset="0"/>
              </a:rPr>
              <a:t>Vill du att dina ändringar ska gälla för alla layouter väljer du </a:t>
            </a:r>
            <a:r>
              <a:rPr lang="sv-SE" sz="1050" i="1" dirty="0">
                <a:latin typeface="Aptos" panose="020B0004020202020204" pitchFamily="34" charset="0"/>
                <a:cs typeface="Arial" panose="020B0604020202020204" pitchFamily="34" charset="0"/>
              </a:rPr>
              <a:t>Använd för alla</a:t>
            </a:r>
            <a:r>
              <a:rPr lang="sv-SE" sz="1050" dirty="0">
                <a:latin typeface="Aptos" panose="020B0004020202020204" pitchFamily="34" charset="0"/>
                <a:cs typeface="Arial" panose="020B0604020202020204" pitchFamily="34" charset="0"/>
              </a:rPr>
              <a:t>. Vill du bara ändra på sidan du står på väljer du  att </a:t>
            </a:r>
            <a:r>
              <a:rPr lang="sv-SE" sz="1050" i="1" dirty="0">
                <a:latin typeface="Aptos" panose="020B0004020202020204" pitchFamily="34" charset="0"/>
                <a:cs typeface="Arial" panose="020B0604020202020204" pitchFamily="34" charset="0"/>
              </a:rPr>
              <a:t>Använd</a:t>
            </a:r>
            <a:r>
              <a:rPr lang="sv-SE" sz="1050" dirty="0">
                <a:latin typeface="Aptos" panose="020B0004020202020204" pitchFamily="34" charset="0"/>
                <a:cs typeface="Arial" panose="020B0604020202020204" pitchFamily="34" charset="0"/>
              </a:rPr>
              <a:t>.</a:t>
            </a:r>
            <a:endParaRPr lang="sv-SE" sz="1050" b="1" dirty="0">
              <a:latin typeface="Aptos" panose="020B0004020202020204" pitchFamily="34" charset="0"/>
              <a:cs typeface="Arial" panose="020B0604020202020204" pitchFamily="34" charset="0"/>
            </a:endParaRPr>
          </a:p>
          <a:p>
            <a:r>
              <a:rPr lang="sv-SE" sz="1050" dirty="0" err="1">
                <a:solidFill>
                  <a:srgbClr val="0000FF"/>
                </a:solidFill>
                <a:latin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RehnAkademi</a:t>
            </a:r>
            <a:r>
              <a:rPr lang="sv-SE" sz="1050" dirty="0">
                <a:solidFill>
                  <a:srgbClr val="0000FF"/>
                </a:solidFill>
                <a:latin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 Infoga sidhuvud och sidfot</a:t>
            </a:r>
            <a:endParaRPr lang="sv-SE" sz="1050" dirty="0">
              <a:solidFill>
                <a:srgbClr val="0000FF"/>
              </a:solidFill>
              <a:latin typeface="Aptos" panose="020B0004020202020204" pitchFamily="34" charset="0"/>
              <a:cs typeface="Arial" panose="020B0604020202020204" pitchFamily="34" charset="0"/>
            </a:endParaRPr>
          </a:p>
        </p:txBody>
      </p:sp>
      <p:pic>
        <p:nvPicPr>
          <p:cNvPr id="23" name="Bildobjekt 22">
            <a:extLst>
              <a:ext uri="{FF2B5EF4-FFF2-40B4-BE49-F238E27FC236}">
                <a16:creationId xmlns:a16="http://schemas.microsoft.com/office/drawing/2014/main" id="{A4189F36-6F20-F97A-28D0-11925A018E6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2175" y="951532"/>
            <a:ext cx="2624769" cy="1542026"/>
          </a:xfrm>
          <a:prstGeom prst="rect">
            <a:avLst/>
          </a:prstGeom>
        </p:spPr>
      </p:pic>
      <p:sp>
        <p:nvSpPr>
          <p:cNvPr id="5" name="textruta 4">
            <a:extLst>
              <a:ext uri="{FF2B5EF4-FFF2-40B4-BE49-F238E27FC236}">
                <a16:creationId xmlns:a16="http://schemas.microsoft.com/office/drawing/2014/main" id="{E22B0238-F93A-71FC-6127-99418B97ED3C}"/>
              </a:ext>
            </a:extLst>
          </p:cNvPr>
          <p:cNvSpPr txBox="1"/>
          <p:nvPr/>
        </p:nvSpPr>
        <p:spPr>
          <a:xfrm>
            <a:off x="6142175" y="2612232"/>
            <a:ext cx="2733400" cy="1905650"/>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Anteckningar</a:t>
            </a:r>
          </a:p>
          <a:p>
            <a:r>
              <a:rPr lang="sv-SE" sz="1050" dirty="0">
                <a:latin typeface="Aptos" panose="020B0004020202020204" pitchFamily="34" charset="0"/>
                <a:cs typeface="Arial" panose="020B0604020202020204" pitchFamily="34" charset="0"/>
              </a:rPr>
              <a:t>Skala ner mängden text som visas på sidan och lägg ursprungstexten i Anteckningar:</a:t>
            </a:r>
          </a:p>
          <a:p>
            <a:pPr marL="135731" indent="-135731">
              <a:buFont typeface="+mj-lt"/>
              <a:buAutoNum type="arabicPeriod"/>
            </a:pPr>
            <a:r>
              <a:rPr lang="sv-SE" sz="1050" dirty="0">
                <a:latin typeface="Aptos" panose="020B0004020202020204" pitchFamily="34" charset="0"/>
                <a:cs typeface="Arial" panose="020B0604020202020204" pitchFamily="34" charset="0"/>
              </a:rPr>
              <a:t>Gå till </a:t>
            </a:r>
            <a:r>
              <a:rPr lang="sv-SE" sz="1050" i="1" dirty="0">
                <a:latin typeface="Aptos" panose="020B0004020202020204" pitchFamily="34" charset="0"/>
                <a:cs typeface="Arial" panose="020B0604020202020204" pitchFamily="34" charset="0"/>
              </a:rPr>
              <a:t>fliken Visa </a:t>
            </a:r>
            <a:r>
              <a:rPr lang="sv-SE" sz="1050" dirty="0">
                <a:latin typeface="Aptos" panose="020B0004020202020204" pitchFamily="34" charset="0"/>
                <a:cs typeface="Arial" panose="020B0604020202020204" pitchFamily="34" charset="0"/>
              </a:rPr>
              <a:t>och klicka på </a:t>
            </a:r>
            <a:r>
              <a:rPr lang="sv-SE" sz="1050" i="1" dirty="0">
                <a:latin typeface="Aptos" panose="020B0004020202020204" pitchFamily="34" charset="0"/>
                <a:cs typeface="Arial" panose="020B0604020202020204" pitchFamily="34" charset="0"/>
              </a:rPr>
              <a:t>Anteckningar</a:t>
            </a:r>
          </a:p>
          <a:p>
            <a:pPr marL="135731" indent="-135731">
              <a:buFont typeface="+mj-lt"/>
              <a:buAutoNum type="arabicPeriod"/>
            </a:pPr>
            <a:r>
              <a:rPr lang="sv-SE" sz="1050" dirty="0">
                <a:latin typeface="Aptos" panose="020B0004020202020204" pitchFamily="34" charset="0"/>
                <a:cs typeface="Arial" panose="020B0604020202020204" pitchFamily="34" charset="0"/>
              </a:rPr>
              <a:t>Längst ned i fönstret visas Anteckningar.</a:t>
            </a:r>
          </a:p>
          <a:p>
            <a:pPr marL="135731" indent="-135731">
              <a:spcAft>
                <a:spcPts val="450"/>
              </a:spcAft>
              <a:buFont typeface="+mj-lt"/>
              <a:buAutoNum type="arabicPeriod"/>
            </a:pPr>
            <a:r>
              <a:rPr lang="sv-SE" sz="1050" dirty="0">
                <a:latin typeface="Aptos" panose="020B0004020202020204" pitchFamily="34" charset="0"/>
                <a:cs typeface="Arial" panose="020B0604020202020204" pitchFamily="34" charset="0"/>
              </a:rPr>
              <a:t>Klistra in ditt material här.</a:t>
            </a:r>
          </a:p>
          <a:p>
            <a:pPr>
              <a:spcAft>
                <a:spcPts val="450"/>
              </a:spcAft>
            </a:pPr>
            <a:r>
              <a:rPr lang="sv-SE" sz="1050" dirty="0">
                <a:latin typeface="Aptos" panose="020B0004020202020204" pitchFamily="34" charset="0"/>
                <a:cs typeface="Arial" panose="020B0604020202020204" pitchFamily="34" charset="0"/>
              </a:rPr>
              <a:t>Text som läggs i Anteckningar blir även tillgängliga för presentatören i </a:t>
            </a:r>
            <a:r>
              <a:rPr lang="sv-SE" sz="1050" i="1" dirty="0">
                <a:latin typeface="Aptos" panose="020B0004020202020204" pitchFamily="34" charset="0"/>
                <a:cs typeface="Arial" panose="020B0604020202020204" pitchFamily="34" charset="0"/>
              </a:rPr>
              <a:t>Föredragshållarvyn</a:t>
            </a:r>
            <a:r>
              <a:rPr lang="sv-SE" sz="1050" dirty="0">
                <a:latin typeface="Aptos" panose="020B0004020202020204" pitchFamily="34" charset="0"/>
                <a:cs typeface="Arial" panose="020B0604020202020204" pitchFamily="34" charset="0"/>
              </a:rPr>
              <a:t>. Där kan det användas som manus för varje </a:t>
            </a:r>
            <a:r>
              <a:rPr lang="sv-SE" sz="1050" dirty="0" err="1">
                <a:latin typeface="Aptos" panose="020B0004020202020204" pitchFamily="34" charset="0"/>
                <a:cs typeface="Arial" panose="020B0604020202020204" pitchFamily="34" charset="0"/>
              </a:rPr>
              <a:t>slide</a:t>
            </a:r>
            <a:r>
              <a:rPr lang="sv-SE" sz="1050" dirty="0">
                <a:latin typeface="Aptos" panose="020B0004020202020204" pitchFamily="34" charset="0"/>
                <a:cs typeface="Arial" panose="020B0604020202020204" pitchFamily="34" charset="0"/>
              </a:rPr>
              <a:t>.</a:t>
            </a:r>
          </a:p>
          <a:p>
            <a:r>
              <a:rPr lang="sv-SE" sz="1050" dirty="0" err="1">
                <a:solidFill>
                  <a:srgbClr val="0000FF"/>
                </a:solidFill>
                <a:latin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RehnAkademi</a:t>
            </a:r>
            <a:r>
              <a:rPr lang="sv-SE" sz="1050" dirty="0">
                <a:solidFill>
                  <a:srgbClr val="0000FF"/>
                </a:solidFill>
                <a:latin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 Använd anteckningar</a:t>
            </a:r>
            <a:endParaRPr lang="sv-SE" sz="1050" dirty="0">
              <a:solidFill>
                <a:srgbClr val="0000FF"/>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3280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D66563-F8D2-4DB2-90CF-0689CEB0AB93}"/>
              </a:ext>
            </a:extLst>
          </p:cNvPr>
          <p:cNvSpPr>
            <a:spLocks noGrp="1"/>
          </p:cNvSpPr>
          <p:nvPr>
            <p:ph type="title"/>
          </p:nvPr>
        </p:nvSpPr>
        <p:spPr/>
        <p:txBody>
          <a:bodyPr>
            <a:normAutofit/>
          </a:bodyPr>
          <a:lstStyle/>
          <a:p>
            <a:pPr algn="ctr"/>
            <a:r>
              <a:rPr lang="sv-SE" sz="3000" dirty="0"/>
              <a:t>Att arbeta som bilglastekniker</a:t>
            </a:r>
          </a:p>
        </p:txBody>
      </p:sp>
      <p:pic>
        <p:nvPicPr>
          <p:cNvPr id="4" name="Onlinemedia 3" title="William ￃﾤr bilglastekniker">
            <a:hlinkClick r:id="" action="ppaction://media"/>
            <a:extLst>
              <a:ext uri="{FF2B5EF4-FFF2-40B4-BE49-F238E27FC236}">
                <a16:creationId xmlns:a16="http://schemas.microsoft.com/office/drawing/2014/main" id="{BDDA0F5D-14F9-4FD6-87D0-AC92B10BA2B8}"/>
              </a:ext>
            </a:extLst>
          </p:cNvPr>
          <p:cNvPicPr>
            <a:picLocks noGrp="1" noRot="1" noChangeAspect="1"/>
          </p:cNvPicPr>
          <p:nvPr>
            <p:ph idx="4294967295"/>
            <a:videoFile r:link="rId1"/>
          </p:nvPr>
        </p:nvPicPr>
        <p:blipFill>
          <a:blip r:embed="rId3"/>
          <a:stretch>
            <a:fillRect/>
          </a:stretch>
        </p:blipFill>
        <p:spPr>
          <a:xfrm>
            <a:off x="1550589" y="1129266"/>
            <a:ext cx="6035675" cy="3394075"/>
          </a:xfrm>
          <a:prstGeom prst="rect">
            <a:avLst/>
          </a:prstGeom>
        </p:spPr>
      </p:pic>
    </p:spTree>
    <p:extLst>
      <p:ext uri="{BB962C8B-B14F-4D97-AF65-F5344CB8AC3E}">
        <p14:creationId xmlns:p14="http://schemas.microsoft.com/office/powerpoint/2010/main" val="27505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1711AD-9BD9-F3E2-8CCB-A90D157F462B}"/>
              </a:ext>
            </a:extLst>
          </p:cNvPr>
          <p:cNvSpPr>
            <a:spLocks noGrp="1"/>
          </p:cNvSpPr>
          <p:nvPr>
            <p:ph type="title"/>
          </p:nvPr>
        </p:nvSpPr>
        <p:spPr/>
        <p:txBody>
          <a:bodyPr/>
          <a:lstStyle/>
          <a:p>
            <a:pPr algn="ctr"/>
            <a:r>
              <a:rPr lang="sv-SE" dirty="0"/>
              <a:t>Att arbeta som fönsterrenoverare</a:t>
            </a:r>
          </a:p>
        </p:txBody>
      </p:sp>
      <p:pic>
        <p:nvPicPr>
          <p:cNvPr id="3" name="Onlinemedia 2" descr="I huvudet på en fönsterrenoverare">
            <a:hlinkClick r:id="" action="ppaction://media"/>
            <a:extLst>
              <a:ext uri="{FF2B5EF4-FFF2-40B4-BE49-F238E27FC236}">
                <a16:creationId xmlns:a16="http://schemas.microsoft.com/office/drawing/2014/main" id="{E4A695AF-0990-A45D-60E2-9C0E3AC7D55D}"/>
              </a:ext>
            </a:extLst>
          </p:cNvPr>
          <p:cNvPicPr>
            <a:picLocks noRot="1" noChangeAspect="1"/>
          </p:cNvPicPr>
          <p:nvPr>
            <a:videoFile r:link="rId1"/>
          </p:nvPr>
        </p:nvPicPr>
        <p:blipFill>
          <a:blip r:embed="rId3"/>
          <a:stretch>
            <a:fillRect/>
          </a:stretch>
        </p:blipFill>
        <p:spPr>
          <a:xfrm>
            <a:off x="1695865" y="1063625"/>
            <a:ext cx="5752269" cy="3240715"/>
          </a:xfrm>
          <a:prstGeom prst="rect">
            <a:avLst/>
          </a:prstGeom>
        </p:spPr>
      </p:pic>
    </p:spTree>
    <p:extLst>
      <p:ext uri="{BB962C8B-B14F-4D97-AF65-F5344CB8AC3E}">
        <p14:creationId xmlns:p14="http://schemas.microsoft.com/office/powerpoint/2010/main" val="32649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D2ADF-0032-3807-659A-FA8D8CE45D6F}"/>
              </a:ext>
            </a:extLst>
          </p:cNvPr>
          <p:cNvSpPr>
            <a:spLocks noGrp="1"/>
          </p:cNvSpPr>
          <p:nvPr>
            <p:ph type="ctrTitle"/>
          </p:nvPr>
        </p:nvSpPr>
        <p:spPr/>
        <p:txBody>
          <a:bodyPr/>
          <a:lstStyle/>
          <a:p>
            <a:r>
              <a:rPr lang="sv-SE" dirty="0"/>
              <a:t>Karriär</a:t>
            </a:r>
          </a:p>
        </p:txBody>
      </p:sp>
      <p:sp>
        <p:nvSpPr>
          <p:cNvPr id="3" name="Underrubrik 2">
            <a:extLst>
              <a:ext uri="{FF2B5EF4-FFF2-40B4-BE49-F238E27FC236}">
                <a16:creationId xmlns:a16="http://schemas.microsoft.com/office/drawing/2014/main" id="{44C54E74-4B9D-7A37-AB1E-E2B1AA061CD5}"/>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79387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9E7BC13D-3BF6-6D15-50A6-5A6F47F566D1}"/>
              </a:ext>
            </a:extLst>
          </p:cNvPr>
          <p:cNvSpPr>
            <a:spLocks noGrp="1"/>
          </p:cNvSpPr>
          <p:nvPr>
            <p:ph idx="1"/>
          </p:nvPr>
        </p:nvSpPr>
        <p:spPr/>
        <p:txBody>
          <a:bodyPr/>
          <a:lstStyle/>
          <a:p>
            <a:pPr marL="342900" indent="-342900">
              <a:buFont typeface="+mj-lt"/>
              <a:buAutoNum type="arabicPeriod"/>
            </a:pPr>
            <a:r>
              <a:rPr lang="sv-SE" dirty="0"/>
              <a:t>Välj bygg- och anläggningsprogrammet på gymnasiet.</a:t>
            </a:r>
          </a:p>
          <a:p>
            <a:pPr marL="342900" indent="-342900">
              <a:buFont typeface="+mj-lt"/>
              <a:buAutoNum type="arabicPeriod"/>
            </a:pPr>
            <a:r>
              <a:rPr lang="sv-SE" dirty="0"/>
              <a:t>Välj inriktning Husbyggnad och fördjupning mot </a:t>
            </a:r>
            <a:r>
              <a:rPr lang="sv-SE" dirty="0" err="1"/>
              <a:t>glasteknik</a:t>
            </a:r>
            <a:r>
              <a:rPr lang="sv-SE" dirty="0"/>
              <a:t> i årskurs 2.</a:t>
            </a:r>
          </a:p>
          <a:p>
            <a:pPr marL="342900" indent="-342900">
              <a:buFont typeface="+mj-lt"/>
              <a:buAutoNum type="arabicPeriod"/>
            </a:pPr>
            <a:r>
              <a:rPr lang="sv-SE" dirty="0"/>
              <a:t>Efter gymnasiet:</a:t>
            </a:r>
            <a:br>
              <a:rPr lang="sv-SE" dirty="0"/>
            </a:br>
            <a:r>
              <a:rPr lang="sv-SE" dirty="0"/>
              <a:t>Två år som lärling på ett företag med lön.</a:t>
            </a:r>
          </a:p>
          <a:p>
            <a:pPr marL="342900" indent="-342900">
              <a:buFont typeface="+mj-lt"/>
              <a:buAutoNum type="arabicPeriod"/>
            </a:pPr>
            <a:r>
              <a:rPr lang="sv-SE" dirty="0"/>
              <a:t>Efter två år gör du ett yrkesprov, efter det får du ett yrkesbevis för färdigutbildad </a:t>
            </a:r>
            <a:r>
              <a:rPr lang="sv-SE" dirty="0" err="1"/>
              <a:t>glastekniker</a:t>
            </a:r>
            <a:r>
              <a:rPr lang="sv-SE" dirty="0"/>
              <a:t>.</a:t>
            </a:r>
          </a:p>
          <a:p>
            <a:pPr marL="342900" indent="-342900">
              <a:buFont typeface="+mj-lt"/>
              <a:buAutoNum type="arabicPeriod"/>
            </a:pPr>
            <a:endParaRPr lang="sv-SE" dirty="0"/>
          </a:p>
        </p:txBody>
      </p:sp>
      <p:pic>
        <p:nvPicPr>
          <p:cNvPr id="8" name="Platshållare för bild 7" descr="En bild som visar verktyg, nagel, person, finger&#10;&#10;AI-genererat innehåll kan vara felaktigt.">
            <a:extLst>
              <a:ext uri="{FF2B5EF4-FFF2-40B4-BE49-F238E27FC236}">
                <a16:creationId xmlns:a16="http://schemas.microsoft.com/office/drawing/2014/main" id="{6E3791DA-51DB-4D1B-537B-EF1AE038472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3132138" cy="5143500"/>
          </a:xfrm>
          <a:prstGeom prst="rect">
            <a:avLst/>
          </a:prstGeom>
        </p:spPr>
      </p:pic>
      <p:sp>
        <p:nvSpPr>
          <p:cNvPr id="4" name="Rubrik 3">
            <a:extLst>
              <a:ext uri="{FF2B5EF4-FFF2-40B4-BE49-F238E27FC236}">
                <a16:creationId xmlns:a16="http://schemas.microsoft.com/office/drawing/2014/main" id="{2A8E4795-FBBC-29C7-013D-225C4A6AF448}"/>
              </a:ext>
            </a:extLst>
          </p:cNvPr>
          <p:cNvSpPr>
            <a:spLocks noGrp="1"/>
          </p:cNvSpPr>
          <p:nvPr>
            <p:ph type="title"/>
          </p:nvPr>
        </p:nvSpPr>
        <p:spPr/>
        <p:txBody>
          <a:bodyPr/>
          <a:lstStyle/>
          <a:p>
            <a:r>
              <a:rPr lang="sv-SE" dirty="0"/>
              <a:t>Vägen till glasbranschen</a:t>
            </a:r>
          </a:p>
        </p:txBody>
      </p:sp>
    </p:spTree>
    <p:extLst>
      <p:ext uri="{BB962C8B-B14F-4D97-AF65-F5344CB8AC3E}">
        <p14:creationId xmlns:p14="http://schemas.microsoft.com/office/powerpoint/2010/main" val="253253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922C2-80D3-4141-9C07-73C82518ACB1}"/>
              </a:ext>
            </a:extLst>
          </p:cNvPr>
          <p:cNvSpPr>
            <a:spLocks noGrp="1"/>
          </p:cNvSpPr>
          <p:nvPr>
            <p:ph type="title"/>
          </p:nvPr>
        </p:nvSpPr>
        <p:spPr/>
        <p:txBody>
          <a:bodyPr>
            <a:normAutofit/>
          </a:bodyPr>
          <a:lstStyle/>
          <a:p>
            <a:pPr algn="ctr"/>
            <a:r>
              <a:rPr lang="sv-SE" altLang="sv-SE" sz="3000" dirty="0"/>
              <a:t>Grundutbildning till glasmästeritekniker</a:t>
            </a:r>
            <a:endParaRPr lang="sv-SE" sz="3000" dirty="0"/>
          </a:p>
        </p:txBody>
      </p:sp>
      <p:grpSp>
        <p:nvGrpSpPr>
          <p:cNvPr id="4" name="Group 34">
            <a:extLst>
              <a:ext uri="{FF2B5EF4-FFF2-40B4-BE49-F238E27FC236}">
                <a16:creationId xmlns:a16="http://schemas.microsoft.com/office/drawing/2014/main" id="{A391B619-DB2A-48F3-9424-DF8DADA6B000}"/>
              </a:ext>
            </a:extLst>
          </p:cNvPr>
          <p:cNvGrpSpPr>
            <a:grpSpLocks/>
          </p:cNvGrpSpPr>
          <p:nvPr/>
        </p:nvGrpSpPr>
        <p:grpSpPr bwMode="auto">
          <a:xfrm>
            <a:off x="1230511" y="1543645"/>
            <a:ext cx="6682978" cy="2056210"/>
            <a:chOff x="35" y="2060"/>
            <a:chExt cx="5725" cy="1727"/>
          </a:xfrm>
        </p:grpSpPr>
        <p:pic>
          <p:nvPicPr>
            <p:cNvPr id="5" name="Picture 35" descr="Lärling-1H">
              <a:extLst>
                <a:ext uri="{FF2B5EF4-FFF2-40B4-BE49-F238E27FC236}">
                  <a16:creationId xmlns:a16="http://schemas.microsoft.com/office/drawing/2014/main" id="{7094F150-FBF5-4175-8BB3-8CB01CB1BB9C}"/>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 y="2731"/>
              <a:ext cx="397"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a:extLst>
                <a:ext uri="{FF2B5EF4-FFF2-40B4-BE49-F238E27FC236}">
                  <a16:creationId xmlns:a16="http://schemas.microsoft.com/office/drawing/2014/main" id="{110EC4CB-B809-4D72-BBFB-608015AAA7F5}"/>
                </a:ext>
              </a:extLst>
            </p:cNvPr>
            <p:cNvSpPr txBox="1">
              <a:spLocks noChangeArrowheads="1"/>
            </p:cNvSpPr>
            <p:nvPr/>
          </p:nvSpPr>
          <p:spPr bwMode="auto">
            <a:xfrm>
              <a:off x="147" y="3360"/>
              <a:ext cx="63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Elev får verktygs-</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låda</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7" name="Text Box 37">
              <a:extLst>
                <a:ext uri="{FF2B5EF4-FFF2-40B4-BE49-F238E27FC236}">
                  <a16:creationId xmlns:a16="http://schemas.microsoft.com/office/drawing/2014/main" id="{5DF59242-4A60-4A87-8C6B-176F16F9A912}"/>
                </a:ext>
              </a:extLst>
            </p:cNvPr>
            <p:cNvSpPr txBox="1">
              <a:spLocks noChangeArrowheads="1"/>
            </p:cNvSpPr>
            <p:nvPr/>
          </p:nvSpPr>
          <p:spPr bwMode="auto">
            <a:xfrm>
              <a:off x="126" y="2061"/>
              <a:ext cx="677" cy="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Skolan </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anmäler elev </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till Lärlings-</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nämnden</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8" name="Text Box 38">
              <a:extLst>
                <a:ext uri="{FF2B5EF4-FFF2-40B4-BE49-F238E27FC236}">
                  <a16:creationId xmlns:a16="http://schemas.microsoft.com/office/drawing/2014/main" id="{DFBC81EF-2C69-4BC7-BDEA-F4003FC6A5EA}"/>
                </a:ext>
              </a:extLst>
            </p:cNvPr>
            <p:cNvSpPr txBox="1">
              <a:spLocks noChangeArrowheads="1"/>
            </p:cNvSpPr>
            <p:nvPr/>
          </p:nvSpPr>
          <p:spPr bwMode="auto">
            <a:xfrm>
              <a:off x="613" y="2726"/>
              <a:ext cx="901"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Gymnasiet -  </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APL på glasföretag</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9" name="Text Box 39">
              <a:extLst>
                <a:ext uri="{FF2B5EF4-FFF2-40B4-BE49-F238E27FC236}">
                  <a16:creationId xmlns:a16="http://schemas.microsoft.com/office/drawing/2014/main" id="{74C9AFE1-0B3A-4CDD-9318-5C53C42EF500}"/>
                </a:ext>
              </a:extLst>
            </p:cNvPr>
            <p:cNvSpPr txBox="1">
              <a:spLocks noChangeArrowheads="1"/>
            </p:cNvSpPr>
            <p:nvPr/>
          </p:nvSpPr>
          <p:spPr bwMode="auto">
            <a:xfrm>
              <a:off x="1435" y="2746"/>
              <a:ext cx="7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Anställning</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0" name="Text Box 40">
              <a:extLst>
                <a:ext uri="{FF2B5EF4-FFF2-40B4-BE49-F238E27FC236}">
                  <a16:creationId xmlns:a16="http://schemas.microsoft.com/office/drawing/2014/main" id="{D9696988-5A39-4492-99B7-E1FDC963C4F6}"/>
                </a:ext>
              </a:extLst>
            </p:cNvPr>
            <p:cNvSpPr txBox="1">
              <a:spLocks noChangeArrowheads="1"/>
            </p:cNvSpPr>
            <p:nvPr/>
          </p:nvSpPr>
          <p:spPr bwMode="auto">
            <a:xfrm>
              <a:off x="2243" y="2757"/>
              <a:ext cx="147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Färdigutbildning ca 2.700 </a:t>
              </a:r>
              <a:r>
                <a:rPr lang="sv-SE" altLang="sv-SE" sz="900" dirty="0" err="1">
                  <a:solidFill>
                    <a:srgbClr val="000000"/>
                  </a:solidFill>
                  <a:latin typeface="Century Gothic" panose="020B0502020202020204" pitchFamily="34" charset="0"/>
                  <a:ea typeface="ＭＳ Ｐゴシック" pitchFamily="34" charset="-128"/>
                </a:rPr>
                <a:t>tim</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1" name="Text Box 41">
              <a:extLst>
                <a:ext uri="{FF2B5EF4-FFF2-40B4-BE49-F238E27FC236}">
                  <a16:creationId xmlns:a16="http://schemas.microsoft.com/office/drawing/2014/main" id="{BE86E00A-D2FA-49B7-9C56-B9F61C8CC5B5}"/>
                </a:ext>
              </a:extLst>
            </p:cNvPr>
            <p:cNvSpPr txBox="1">
              <a:spLocks noChangeArrowheads="1"/>
            </p:cNvSpPr>
            <p:nvPr/>
          </p:nvSpPr>
          <p:spPr bwMode="auto">
            <a:xfrm>
              <a:off x="3887" y="2690"/>
              <a:ext cx="736"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BD0000"/>
                  </a:solidFill>
                  <a:latin typeface="Century Gothic" panose="020B0502020202020204" pitchFamily="34" charset="0"/>
                  <a:ea typeface="ＭＳ Ｐゴシック" pitchFamily="34" charset="-128"/>
                </a:rPr>
                <a:t>Yrkesprov på Glasskolan</a:t>
              </a:r>
              <a:endParaRPr lang="sv-SE" altLang="sv-SE" sz="1800" dirty="0">
                <a:solidFill>
                  <a:srgbClr val="BD0000"/>
                </a:solidFill>
                <a:latin typeface="Century Gothic" panose="020B0502020202020204" pitchFamily="34" charset="0"/>
                <a:ea typeface="ＭＳ Ｐゴシック" pitchFamily="34" charset="-128"/>
              </a:endParaRPr>
            </a:p>
          </p:txBody>
        </p:sp>
        <p:sp>
          <p:nvSpPr>
            <p:cNvPr id="12" name="Text Box 42">
              <a:extLst>
                <a:ext uri="{FF2B5EF4-FFF2-40B4-BE49-F238E27FC236}">
                  <a16:creationId xmlns:a16="http://schemas.microsoft.com/office/drawing/2014/main" id="{50A57F7F-139E-4453-B60B-31685A4C187A}"/>
                </a:ext>
              </a:extLst>
            </p:cNvPr>
            <p:cNvSpPr txBox="1">
              <a:spLocks noChangeArrowheads="1"/>
            </p:cNvSpPr>
            <p:nvPr/>
          </p:nvSpPr>
          <p:spPr bwMode="auto">
            <a:xfrm>
              <a:off x="4252" y="2060"/>
              <a:ext cx="69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Yrkesbevis vid godkänt prov</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3" name="Text Box 43">
              <a:extLst>
                <a:ext uri="{FF2B5EF4-FFF2-40B4-BE49-F238E27FC236}">
                  <a16:creationId xmlns:a16="http://schemas.microsoft.com/office/drawing/2014/main" id="{F78EEE0D-763B-464B-A062-8A8D24C42B06}"/>
                </a:ext>
              </a:extLst>
            </p:cNvPr>
            <p:cNvSpPr txBox="1">
              <a:spLocks noChangeArrowheads="1"/>
            </p:cNvSpPr>
            <p:nvPr/>
          </p:nvSpPr>
          <p:spPr bwMode="auto">
            <a:xfrm>
              <a:off x="4580" y="2687"/>
              <a:ext cx="7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endParaRPr lang="sv-SE" altLang="sv-SE" sz="1800" dirty="0">
                <a:solidFill>
                  <a:srgbClr val="000000"/>
                </a:solidFill>
                <a:latin typeface="Century Gothic" panose="020B0502020202020204" pitchFamily="34" charset="0"/>
                <a:ea typeface="ＭＳ Ｐゴシック" pitchFamily="34" charset="-128"/>
              </a:endParaRPr>
            </a:p>
          </p:txBody>
        </p:sp>
        <p:sp>
          <p:nvSpPr>
            <p:cNvPr id="14" name="Text Box 44">
              <a:extLst>
                <a:ext uri="{FF2B5EF4-FFF2-40B4-BE49-F238E27FC236}">
                  <a16:creationId xmlns:a16="http://schemas.microsoft.com/office/drawing/2014/main" id="{4517A847-75D6-4958-8A19-673583C5A2AC}"/>
                </a:ext>
              </a:extLst>
            </p:cNvPr>
            <p:cNvSpPr txBox="1">
              <a:spLocks noChangeArrowheads="1"/>
            </p:cNvSpPr>
            <p:nvPr/>
          </p:nvSpPr>
          <p:spPr bwMode="auto">
            <a:xfrm>
              <a:off x="4199" y="3338"/>
              <a:ext cx="87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endParaRPr lang="sv-SE" altLang="sv-SE" sz="1800" dirty="0">
                <a:solidFill>
                  <a:srgbClr val="BD0000"/>
                </a:solidFill>
                <a:latin typeface="Century Gothic" panose="020B0502020202020204" pitchFamily="34" charset="0"/>
                <a:ea typeface="ＭＳ Ｐゴシック" pitchFamily="34" charset="-128"/>
              </a:endParaRPr>
            </a:p>
          </p:txBody>
        </p:sp>
        <p:sp>
          <p:nvSpPr>
            <p:cNvPr id="15" name="Text Box 45">
              <a:extLst>
                <a:ext uri="{FF2B5EF4-FFF2-40B4-BE49-F238E27FC236}">
                  <a16:creationId xmlns:a16="http://schemas.microsoft.com/office/drawing/2014/main" id="{73E99802-D355-44ED-8B22-198E7D0ADA1F}"/>
                </a:ext>
              </a:extLst>
            </p:cNvPr>
            <p:cNvSpPr txBox="1">
              <a:spLocks noChangeArrowheads="1"/>
            </p:cNvSpPr>
            <p:nvPr/>
          </p:nvSpPr>
          <p:spPr bwMode="auto">
            <a:xfrm>
              <a:off x="3662" y="3400"/>
              <a:ext cx="200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Gesällbrev beställs från Hantverksrådet</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6" name="Text Box 46">
              <a:extLst>
                <a:ext uri="{FF2B5EF4-FFF2-40B4-BE49-F238E27FC236}">
                  <a16:creationId xmlns:a16="http://schemas.microsoft.com/office/drawing/2014/main" id="{4D5BE246-CBCD-46CC-AC86-EE6445516B8A}"/>
                </a:ext>
              </a:extLst>
            </p:cNvPr>
            <p:cNvSpPr txBox="1">
              <a:spLocks noChangeArrowheads="1"/>
            </p:cNvSpPr>
            <p:nvPr/>
          </p:nvSpPr>
          <p:spPr bwMode="auto">
            <a:xfrm>
              <a:off x="663" y="3341"/>
              <a:ext cx="90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Ca 2.500 p</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BD0000"/>
                  </a:solidFill>
                  <a:latin typeface="Century Gothic" panose="020B0502020202020204" pitchFamily="34" charset="0"/>
                  <a:ea typeface="ＭＳ Ｐゴシック" pitchFamily="34" charset="-128"/>
                </a:rPr>
                <a:t>+ eventuell bonus 300 p</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7" name="Text Box 47">
              <a:extLst>
                <a:ext uri="{FF2B5EF4-FFF2-40B4-BE49-F238E27FC236}">
                  <a16:creationId xmlns:a16="http://schemas.microsoft.com/office/drawing/2014/main" id="{5197D001-E8B2-4444-AFB8-576DACFB2B6C}"/>
                </a:ext>
              </a:extLst>
            </p:cNvPr>
            <p:cNvSpPr txBox="1">
              <a:spLocks noChangeArrowheads="1"/>
            </p:cNvSpPr>
            <p:nvPr/>
          </p:nvSpPr>
          <p:spPr bwMode="auto">
            <a:xfrm>
              <a:off x="1438" y="3341"/>
              <a:ext cx="7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Utbildnings-</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bok</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8" name="Text Box 48">
              <a:extLst>
                <a:ext uri="{FF2B5EF4-FFF2-40B4-BE49-F238E27FC236}">
                  <a16:creationId xmlns:a16="http://schemas.microsoft.com/office/drawing/2014/main" id="{B5AF6EC5-CD37-4EE2-84AB-6A897B5D39DE}"/>
                </a:ext>
              </a:extLst>
            </p:cNvPr>
            <p:cNvSpPr txBox="1">
              <a:spLocks noChangeArrowheads="1"/>
            </p:cNvSpPr>
            <p:nvPr/>
          </p:nvSpPr>
          <p:spPr bwMode="auto">
            <a:xfrm>
              <a:off x="2426" y="3341"/>
              <a:ext cx="121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900" dirty="0">
                  <a:solidFill>
                    <a:srgbClr val="000000"/>
                  </a:solidFill>
                  <a:latin typeface="Century Gothic" panose="020B0502020202020204" pitchFamily="34" charset="0"/>
                  <a:ea typeface="ＭＳ Ｐゴシック" pitchFamily="34" charset="-128"/>
                </a:rPr>
                <a:t>Regelbundna planerings- </a:t>
              </a:r>
              <a:br>
                <a:rPr lang="sv-SE" altLang="sv-SE" sz="900" dirty="0">
                  <a:solidFill>
                    <a:srgbClr val="000000"/>
                  </a:solidFill>
                  <a:latin typeface="Century Gothic" panose="020B0502020202020204" pitchFamily="34" charset="0"/>
                  <a:ea typeface="ＭＳ Ｐゴシック" pitchFamily="34" charset="-128"/>
                </a:rPr>
              </a:br>
              <a:r>
                <a:rPr lang="sv-SE" altLang="sv-SE" sz="900" dirty="0">
                  <a:solidFill>
                    <a:srgbClr val="000000"/>
                  </a:solidFill>
                  <a:latin typeface="Century Gothic" panose="020B0502020202020204" pitchFamily="34" charset="0"/>
                  <a:ea typeface="ＭＳ Ｐゴシック" pitchFamily="34" charset="-128"/>
                </a:rPr>
                <a:t>&amp; uppföljningssamtal</a:t>
              </a:r>
              <a:endParaRPr lang="sv-SE" altLang="sv-SE" sz="1800" dirty="0">
                <a:solidFill>
                  <a:srgbClr val="000000"/>
                </a:solidFill>
                <a:latin typeface="Century Gothic" panose="020B0502020202020204" pitchFamily="34" charset="0"/>
                <a:ea typeface="ＭＳ Ｐゴシック" pitchFamily="34" charset="-128"/>
              </a:endParaRPr>
            </a:p>
          </p:txBody>
        </p:sp>
        <p:sp>
          <p:nvSpPr>
            <p:cNvPr id="19" name="Line 49">
              <a:extLst>
                <a:ext uri="{FF2B5EF4-FFF2-40B4-BE49-F238E27FC236}">
                  <a16:creationId xmlns:a16="http://schemas.microsoft.com/office/drawing/2014/main" id="{DD185F58-7ED3-4EFA-8C47-10FE358A391B}"/>
                </a:ext>
              </a:extLst>
            </p:cNvPr>
            <p:cNvSpPr>
              <a:spLocks noChangeShapeType="1"/>
            </p:cNvSpPr>
            <p:nvPr/>
          </p:nvSpPr>
          <p:spPr bwMode="auto">
            <a:xfrm>
              <a:off x="471" y="2782"/>
              <a:ext cx="0" cy="5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0" name="Line 50">
              <a:extLst>
                <a:ext uri="{FF2B5EF4-FFF2-40B4-BE49-F238E27FC236}">
                  <a16:creationId xmlns:a16="http://schemas.microsoft.com/office/drawing/2014/main" id="{A516BEA4-8AB8-45BD-A4FA-2EB4BD8BBB66}"/>
                </a:ext>
              </a:extLst>
            </p:cNvPr>
            <p:cNvSpPr>
              <a:spLocks noChangeShapeType="1"/>
            </p:cNvSpPr>
            <p:nvPr/>
          </p:nvSpPr>
          <p:spPr bwMode="auto">
            <a:xfrm>
              <a:off x="1754" y="3181"/>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1" name="Line 51">
              <a:extLst>
                <a:ext uri="{FF2B5EF4-FFF2-40B4-BE49-F238E27FC236}">
                  <a16:creationId xmlns:a16="http://schemas.microsoft.com/office/drawing/2014/main" id="{4C15D9DB-42E1-43F0-AFA0-538FC6B51108}"/>
                </a:ext>
              </a:extLst>
            </p:cNvPr>
            <p:cNvSpPr>
              <a:spLocks noChangeShapeType="1"/>
            </p:cNvSpPr>
            <p:nvPr/>
          </p:nvSpPr>
          <p:spPr bwMode="auto">
            <a:xfrm>
              <a:off x="4631" y="2637"/>
              <a:ext cx="0" cy="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2" name="Line 53">
              <a:extLst>
                <a:ext uri="{FF2B5EF4-FFF2-40B4-BE49-F238E27FC236}">
                  <a16:creationId xmlns:a16="http://schemas.microsoft.com/office/drawing/2014/main" id="{4C3C0969-1E9B-41F6-BBC6-24E8F2457D68}"/>
                </a:ext>
              </a:extLst>
            </p:cNvPr>
            <p:cNvSpPr>
              <a:spLocks noChangeShapeType="1"/>
            </p:cNvSpPr>
            <p:nvPr/>
          </p:nvSpPr>
          <p:spPr bwMode="auto">
            <a:xfrm>
              <a:off x="1114"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3" name="Line 54">
              <a:extLst>
                <a:ext uri="{FF2B5EF4-FFF2-40B4-BE49-F238E27FC236}">
                  <a16:creationId xmlns:a16="http://schemas.microsoft.com/office/drawing/2014/main" id="{43522CFB-45EE-40D3-A615-2F0B7749191A}"/>
                </a:ext>
              </a:extLst>
            </p:cNvPr>
            <p:cNvSpPr>
              <a:spLocks noChangeShapeType="1"/>
            </p:cNvSpPr>
            <p:nvPr/>
          </p:nvSpPr>
          <p:spPr bwMode="auto">
            <a:xfrm>
              <a:off x="2395"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4" name="Line 55">
              <a:extLst>
                <a:ext uri="{FF2B5EF4-FFF2-40B4-BE49-F238E27FC236}">
                  <a16:creationId xmlns:a16="http://schemas.microsoft.com/office/drawing/2014/main" id="{FD7457E8-95C8-4C67-8B0C-0673ECEF2513}"/>
                </a:ext>
              </a:extLst>
            </p:cNvPr>
            <p:cNvSpPr>
              <a:spLocks noChangeShapeType="1"/>
            </p:cNvSpPr>
            <p:nvPr/>
          </p:nvSpPr>
          <p:spPr bwMode="auto">
            <a:xfrm>
              <a:off x="3029"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5" name="Line 56">
              <a:extLst>
                <a:ext uri="{FF2B5EF4-FFF2-40B4-BE49-F238E27FC236}">
                  <a16:creationId xmlns:a16="http://schemas.microsoft.com/office/drawing/2014/main" id="{9E569639-00B0-45E6-B71A-10BB2EC14428}"/>
                </a:ext>
              </a:extLst>
            </p:cNvPr>
            <p:cNvSpPr>
              <a:spLocks noChangeShapeType="1"/>
            </p:cNvSpPr>
            <p:nvPr/>
          </p:nvSpPr>
          <p:spPr bwMode="auto">
            <a:xfrm>
              <a:off x="3672"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6" name="Line 57">
              <a:extLst>
                <a:ext uri="{FF2B5EF4-FFF2-40B4-BE49-F238E27FC236}">
                  <a16:creationId xmlns:a16="http://schemas.microsoft.com/office/drawing/2014/main" id="{E289E7DA-62B4-4B93-9BB1-B0CF51028EFA}"/>
                </a:ext>
              </a:extLst>
            </p:cNvPr>
            <p:cNvSpPr>
              <a:spLocks noChangeShapeType="1"/>
            </p:cNvSpPr>
            <p:nvPr/>
          </p:nvSpPr>
          <p:spPr bwMode="auto">
            <a:xfrm flipV="1">
              <a:off x="4310" y="3157"/>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27" name="AutoShape 58">
              <a:extLst>
                <a:ext uri="{FF2B5EF4-FFF2-40B4-BE49-F238E27FC236}">
                  <a16:creationId xmlns:a16="http://schemas.microsoft.com/office/drawing/2014/main" id="{08C8D7A2-DEA4-48D4-9EC0-21C0EE13476B}"/>
                </a:ext>
              </a:extLst>
            </p:cNvPr>
            <p:cNvSpPr>
              <a:spLocks/>
            </p:cNvSpPr>
            <p:nvPr/>
          </p:nvSpPr>
          <p:spPr bwMode="auto">
            <a:xfrm rot="-5400000">
              <a:off x="1096" y="2494"/>
              <a:ext cx="44" cy="1272"/>
            </a:xfrm>
            <a:prstGeom prst="rightBrace">
              <a:avLst>
                <a:gd name="adj1" fmla="val 59826"/>
                <a:gd name="adj2" fmla="val 49412"/>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sv-SE" altLang="sv-SE" sz="1350">
                <a:solidFill>
                  <a:srgbClr val="000000"/>
                </a:solidFill>
                <a:latin typeface="Century Gothic" panose="020B0502020202020204" pitchFamily="34" charset="0"/>
              </a:endParaRPr>
            </a:p>
          </p:txBody>
        </p:sp>
        <p:sp>
          <p:nvSpPr>
            <p:cNvPr id="28" name="AutoShape 59">
              <a:extLst>
                <a:ext uri="{FF2B5EF4-FFF2-40B4-BE49-F238E27FC236}">
                  <a16:creationId xmlns:a16="http://schemas.microsoft.com/office/drawing/2014/main" id="{9849755B-F117-4C65-979C-BEB4FAD94AD9}"/>
                </a:ext>
              </a:extLst>
            </p:cNvPr>
            <p:cNvSpPr>
              <a:spLocks/>
            </p:cNvSpPr>
            <p:nvPr/>
          </p:nvSpPr>
          <p:spPr bwMode="auto">
            <a:xfrm rot="-5400000">
              <a:off x="2999" y="1846"/>
              <a:ext cx="65" cy="2555"/>
            </a:xfrm>
            <a:prstGeom prst="rightBrace">
              <a:avLst>
                <a:gd name="adj1" fmla="val 41855"/>
                <a:gd name="adj2" fmla="val 49412"/>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sv-SE" altLang="sv-SE" sz="1350">
                <a:solidFill>
                  <a:srgbClr val="000000"/>
                </a:solidFill>
                <a:latin typeface="Century Gothic" panose="020B0502020202020204" pitchFamily="34" charset="0"/>
              </a:endParaRPr>
            </a:p>
          </p:txBody>
        </p:sp>
        <p:sp>
          <p:nvSpPr>
            <p:cNvPr id="29" name="Line 60">
              <a:extLst>
                <a:ext uri="{FF2B5EF4-FFF2-40B4-BE49-F238E27FC236}">
                  <a16:creationId xmlns:a16="http://schemas.microsoft.com/office/drawing/2014/main" id="{77F292DD-ABF9-49AB-8CF4-78E6C08CF9E3}"/>
                </a:ext>
              </a:extLst>
            </p:cNvPr>
            <p:cNvSpPr>
              <a:spLocks noChangeShapeType="1"/>
            </p:cNvSpPr>
            <p:nvPr/>
          </p:nvSpPr>
          <p:spPr bwMode="auto">
            <a:xfrm flipV="1">
              <a:off x="4953" y="3156"/>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30" name="Line 61">
              <a:extLst>
                <a:ext uri="{FF2B5EF4-FFF2-40B4-BE49-F238E27FC236}">
                  <a16:creationId xmlns:a16="http://schemas.microsoft.com/office/drawing/2014/main" id="{D8DDCB25-8CED-4E06-AB12-BF834463F2BB}"/>
                </a:ext>
              </a:extLst>
            </p:cNvPr>
            <p:cNvSpPr>
              <a:spLocks noChangeShapeType="1"/>
            </p:cNvSpPr>
            <p:nvPr/>
          </p:nvSpPr>
          <p:spPr bwMode="auto">
            <a:xfrm>
              <a:off x="471" y="3238"/>
              <a:ext cx="447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sp>
          <p:nvSpPr>
            <p:cNvPr id="31" name="Text Box 62">
              <a:extLst>
                <a:ext uri="{FF2B5EF4-FFF2-40B4-BE49-F238E27FC236}">
                  <a16:creationId xmlns:a16="http://schemas.microsoft.com/office/drawing/2014/main" id="{ABDE9846-BEB2-4585-8DCF-2F77556A6D7E}"/>
                </a:ext>
              </a:extLst>
            </p:cNvPr>
            <p:cNvSpPr txBox="1">
              <a:spLocks noChangeArrowheads="1"/>
            </p:cNvSpPr>
            <p:nvPr/>
          </p:nvSpPr>
          <p:spPr bwMode="auto">
            <a:xfrm>
              <a:off x="1991" y="2308"/>
              <a:ext cx="17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350" dirty="0">
                  <a:latin typeface="Century Gothic" panose="020B0502020202020204" pitchFamily="34" charset="0"/>
                  <a:ea typeface="ＭＳ Ｐゴシック" pitchFamily="34" charset="-128"/>
                </a:rPr>
                <a:t>Gymnasieelev</a:t>
              </a:r>
            </a:p>
          </p:txBody>
        </p:sp>
        <p:pic>
          <p:nvPicPr>
            <p:cNvPr id="32" name="Picture 64" descr="Lärling-2H">
              <a:extLst>
                <a:ext uri="{FF2B5EF4-FFF2-40B4-BE49-F238E27FC236}">
                  <a16:creationId xmlns:a16="http://schemas.microsoft.com/office/drawing/2014/main" id="{2BDBD801-892F-433F-9F80-99F48087E1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94" y="2400"/>
              <a:ext cx="866"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65">
              <a:extLst>
                <a:ext uri="{FF2B5EF4-FFF2-40B4-BE49-F238E27FC236}">
                  <a16:creationId xmlns:a16="http://schemas.microsoft.com/office/drawing/2014/main" id="{C8DFACB2-3B3C-437F-B3E1-BDA744A49B3D}"/>
                </a:ext>
              </a:extLst>
            </p:cNvPr>
            <p:cNvSpPr>
              <a:spLocks noChangeShapeType="1"/>
            </p:cNvSpPr>
            <p:nvPr/>
          </p:nvSpPr>
          <p:spPr bwMode="auto">
            <a:xfrm flipV="1">
              <a:off x="1756" y="2971"/>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350">
                <a:solidFill>
                  <a:srgbClr val="000000"/>
                </a:solidFill>
                <a:latin typeface="Century Gothic" panose="020B0502020202020204" pitchFamily="34" charset="0"/>
              </a:endParaRPr>
            </a:p>
          </p:txBody>
        </p:sp>
      </p:grpSp>
      <p:sp>
        <p:nvSpPr>
          <p:cNvPr id="34" name="Rektangel 33">
            <a:extLst>
              <a:ext uri="{FF2B5EF4-FFF2-40B4-BE49-F238E27FC236}">
                <a16:creationId xmlns:a16="http://schemas.microsoft.com/office/drawing/2014/main" id="{AF239369-C13A-48A8-A9B7-F20D1BABDFF3}"/>
              </a:ext>
            </a:extLst>
          </p:cNvPr>
          <p:cNvSpPr/>
          <p:nvPr/>
        </p:nvSpPr>
        <p:spPr>
          <a:xfrm>
            <a:off x="1230511" y="3906260"/>
            <a:ext cx="1744388" cy="300082"/>
          </a:xfrm>
          <a:prstGeom prst="rect">
            <a:avLst/>
          </a:prstGeom>
        </p:spPr>
        <p:txBody>
          <a:bodyPr wrap="none">
            <a:spAutoFit/>
          </a:bodyPr>
          <a:lstStyle/>
          <a:p>
            <a:r>
              <a:rPr lang="sv-SE" altLang="sv-SE" sz="1350" b="1" dirty="0">
                <a:latin typeface="Century Gothic" panose="020B0502020202020204" pitchFamily="34" charset="0"/>
              </a:rPr>
              <a:t>Totalt 5 500 timmar</a:t>
            </a:r>
            <a:endParaRPr lang="sv-SE" sz="1350" b="1" dirty="0">
              <a:latin typeface="Century Gothic" panose="020B0502020202020204" pitchFamily="34" charset="0"/>
            </a:endParaRPr>
          </a:p>
        </p:txBody>
      </p:sp>
    </p:spTree>
    <p:extLst>
      <p:ext uri="{BB962C8B-B14F-4D97-AF65-F5344CB8AC3E}">
        <p14:creationId xmlns:p14="http://schemas.microsoft.com/office/powerpoint/2010/main" val="231397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DD4B7-AFC7-4401-B276-B5025491A018}"/>
              </a:ext>
            </a:extLst>
          </p:cNvPr>
          <p:cNvSpPr>
            <a:spLocks noGrp="1"/>
          </p:cNvSpPr>
          <p:nvPr>
            <p:ph type="title"/>
          </p:nvPr>
        </p:nvSpPr>
        <p:spPr/>
        <p:txBody>
          <a:bodyPr>
            <a:normAutofit/>
          </a:bodyPr>
          <a:lstStyle/>
          <a:p>
            <a:r>
              <a:rPr lang="sv-SE" sz="3000" dirty="0"/>
              <a:t>Bli en mästare</a:t>
            </a:r>
          </a:p>
        </p:txBody>
      </p:sp>
      <p:sp>
        <p:nvSpPr>
          <p:cNvPr id="3" name="Platshållare för innehåll 2">
            <a:extLst>
              <a:ext uri="{FF2B5EF4-FFF2-40B4-BE49-F238E27FC236}">
                <a16:creationId xmlns:a16="http://schemas.microsoft.com/office/drawing/2014/main" id="{A6E125C0-8F09-42C8-8CE0-27A64EBB217E}"/>
              </a:ext>
            </a:extLst>
          </p:cNvPr>
          <p:cNvSpPr>
            <a:spLocks noGrp="1"/>
          </p:cNvSpPr>
          <p:nvPr>
            <p:ph idx="4294967295"/>
          </p:nvPr>
        </p:nvSpPr>
        <p:spPr>
          <a:xfrm>
            <a:off x="471487" y="1269040"/>
            <a:ext cx="7207250" cy="3079750"/>
          </a:xfrm>
        </p:spPr>
        <p:txBody>
          <a:bodyPr/>
          <a:lstStyle/>
          <a:p>
            <a:pPr marL="0" indent="0">
              <a:lnSpc>
                <a:spcPct val="100000"/>
              </a:lnSpc>
              <a:buNone/>
            </a:pPr>
            <a:r>
              <a:rPr lang="sv-SE" b="1" dirty="0"/>
              <a:t>Du kan ta ett Mästarbrev när du har:</a:t>
            </a:r>
          </a:p>
          <a:p>
            <a:pPr>
              <a:lnSpc>
                <a:spcPct val="100000"/>
              </a:lnSpc>
            </a:pPr>
            <a:r>
              <a:rPr lang="sv-SE" dirty="0"/>
              <a:t>Arbetat minst 10 000 timmar i yrket, drygt 5 år</a:t>
            </a:r>
          </a:p>
          <a:p>
            <a:pPr>
              <a:lnSpc>
                <a:spcPct val="100000"/>
              </a:lnSpc>
            </a:pPr>
            <a:r>
              <a:rPr lang="sv-SE" dirty="0"/>
              <a:t>Godkänt yrkesprov</a:t>
            </a:r>
          </a:p>
          <a:p>
            <a:pPr>
              <a:lnSpc>
                <a:spcPct val="100000"/>
              </a:lnSpc>
            </a:pPr>
            <a:r>
              <a:rPr lang="sv-SE" dirty="0"/>
              <a:t>Utkvitterat gesällbrev</a:t>
            </a:r>
            <a:br>
              <a:rPr lang="sv-SE" dirty="0"/>
            </a:br>
            <a:endParaRPr lang="sv-SE" i="1" dirty="0"/>
          </a:p>
          <a:p>
            <a:pPr marL="0" indent="0">
              <a:lnSpc>
                <a:spcPct val="100000"/>
              </a:lnSpc>
              <a:buNone/>
            </a:pPr>
            <a:r>
              <a:rPr lang="sv-SE" i="1" dirty="0"/>
              <a:t>Mästarutbildningen genomförs av Leksands folkhögskola och är avgiftsfri, en fysisk träff, därefter utbildning på distans och deltid.</a:t>
            </a:r>
          </a:p>
          <a:p>
            <a:endParaRPr lang="sv-SE" dirty="0"/>
          </a:p>
        </p:txBody>
      </p:sp>
    </p:spTree>
    <p:extLst>
      <p:ext uri="{BB962C8B-B14F-4D97-AF65-F5344CB8AC3E}">
        <p14:creationId xmlns:p14="http://schemas.microsoft.com/office/powerpoint/2010/main" val="66737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9436B60-E963-4617-95A4-F415A95F4C25}"/>
              </a:ext>
            </a:extLst>
          </p:cNvPr>
          <p:cNvSpPr>
            <a:spLocks noGrp="1"/>
          </p:cNvSpPr>
          <p:nvPr>
            <p:ph idx="1"/>
          </p:nvPr>
        </p:nvSpPr>
        <p:spPr/>
        <p:txBody>
          <a:bodyPr/>
          <a:lstStyle/>
          <a:p>
            <a:pPr marL="0" indent="0">
              <a:buNone/>
            </a:pPr>
            <a:r>
              <a:rPr lang="sv-SE" b="1" dirty="0"/>
              <a:t>Byggnadsingenjör inom glas och fasad</a:t>
            </a:r>
          </a:p>
          <a:p>
            <a:r>
              <a:rPr lang="sv-SE" dirty="0"/>
              <a:t>1,5 år med LIA</a:t>
            </a:r>
          </a:p>
        </p:txBody>
      </p:sp>
      <p:pic>
        <p:nvPicPr>
          <p:cNvPr id="8" name="Platshållare för bild 7" descr="En bild som visar person, klädsel, utomhus, himmel&#10;&#10;AI-genererat innehåll kan vara felaktigt.">
            <a:extLst>
              <a:ext uri="{FF2B5EF4-FFF2-40B4-BE49-F238E27FC236}">
                <a16:creationId xmlns:a16="http://schemas.microsoft.com/office/drawing/2014/main" id="{188B2DDC-999A-FEEC-275E-17984B94287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2" name="Rubrik 1">
            <a:extLst>
              <a:ext uri="{FF2B5EF4-FFF2-40B4-BE49-F238E27FC236}">
                <a16:creationId xmlns:a16="http://schemas.microsoft.com/office/drawing/2014/main" id="{8FB7A77B-EC53-40AB-93B1-E68DCA2FB740}"/>
              </a:ext>
            </a:extLst>
          </p:cNvPr>
          <p:cNvSpPr>
            <a:spLocks noGrp="1"/>
          </p:cNvSpPr>
          <p:nvPr>
            <p:ph type="title"/>
          </p:nvPr>
        </p:nvSpPr>
        <p:spPr/>
        <p:txBody>
          <a:bodyPr>
            <a:normAutofit/>
          </a:bodyPr>
          <a:lstStyle/>
          <a:p>
            <a:r>
              <a:rPr lang="sv-SE" sz="3000" dirty="0"/>
              <a:t>YH-utbildning</a:t>
            </a:r>
          </a:p>
        </p:txBody>
      </p:sp>
    </p:spTree>
    <p:extLst>
      <p:ext uri="{BB962C8B-B14F-4D97-AF65-F5344CB8AC3E}">
        <p14:creationId xmlns:p14="http://schemas.microsoft.com/office/powerpoint/2010/main" val="2257861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DF581B78-7009-6C25-D2D3-CD402FBF5C16}"/>
              </a:ext>
            </a:extLst>
          </p:cNvPr>
          <p:cNvSpPr>
            <a:spLocks noGrp="1"/>
          </p:cNvSpPr>
          <p:nvPr>
            <p:ph idx="1"/>
          </p:nvPr>
        </p:nvSpPr>
        <p:spPr/>
        <p:txBody>
          <a:bodyPr/>
          <a:lstStyle/>
          <a:p>
            <a:r>
              <a:rPr lang="sv-SE" dirty="0"/>
              <a:t>Glas är populärt - glasbyggandet ökar!</a:t>
            </a:r>
          </a:p>
          <a:p>
            <a:r>
              <a:rPr lang="sv-SE" dirty="0"/>
              <a:t>Marknad för både små och stora uppdrag</a:t>
            </a:r>
          </a:p>
          <a:p>
            <a:r>
              <a:rPr lang="sv-SE" dirty="0"/>
              <a:t>Energi och miljöfrågor, säkerhet och inredning</a:t>
            </a:r>
          </a:p>
          <a:p>
            <a:r>
              <a:rPr lang="sv-SE" dirty="0"/>
              <a:t>Nya marknadsområden: smarta glas, inredningsglas, transparent intelligens m.m.</a:t>
            </a:r>
          </a:p>
          <a:p>
            <a:r>
              <a:rPr lang="sv-SE" dirty="0"/>
              <a:t>Stora krav på kompetens</a:t>
            </a:r>
          </a:p>
          <a:p>
            <a:endParaRPr lang="sv-SE" dirty="0"/>
          </a:p>
          <a:p>
            <a:endParaRPr lang="sv-SE" dirty="0"/>
          </a:p>
          <a:p>
            <a:endParaRPr lang="sv-SE" dirty="0"/>
          </a:p>
        </p:txBody>
      </p:sp>
      <p:pic>
        <p:nvPicPr>
          <p:cNvPr id="10" name="Platshållare för bild 9" descr="En bild som visar arkitektur, Dagsljus, fönster, inredning&#10;&#10;AI-genererat innehåll kan vara felaktigt.">
            <a:extLst>
              <a:ext uri="{FF2B5EF4-FFF2-40B4-BE49-F238E27FC236}">
                <a16:creationId xmlns:a16="http://schemas.microsoft.com/office/drawing/2014/main" id="{EDAB8651-CB02-6E7E-FEC6-AD2FF2A0A51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2" name="Rubrik 1">
            <a:extLst>
              <a:ext uri="{FF2B5EF4-FFF2-40B4-BE49-F238E27FC236}">
                <a16:creationId xmlns:a16="http://schemas.microsoft.com/office/drawing/2014/main" id="{399D9096-0569-4C03-A9F9-7839F8B47B7B}"/>
              </a:ext>
            </a:extLst>
          </p:cNvPr>
          <p:cNvSpPr>
            <a:spLocks noGrp="1"/>
          </p:cNvSpPr>
          <p:nvPr>
            <p:ph type="title"/>
          </p:nvPr>
        </p:nvSpPr>
        <p:spPr/>
        <p:txBody>
          <a:bodyPr>
            <a:normAutofit/>
          </a:bodyPr>
          <a:lstStyle/>
          <a:p>
            <a:r>
              <a:rPr lang="sv-SE" sz="3000" dirty="0"/>
              <a:t>Glasbranschens framtid</a:t>
            </a:r>
          </a:p>
        </p:txBody>
      </p:sp>
    </p:spTree>
    <p:extLst>
      <p:ext uri="{BB962C8B-B14F-4D97-AF65-F5344CB8AC3E}">
        <p14:creationId xmlns:p14="http://schemas.microsoft.com/office/powerpoint/2010/main" val="1615319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6F7ACEA-2804-42C1-A097-8CFD52D9740D}"/>
              </a:ext>
            </a:extLst>
          </p:cNvPr>
          <p:cNvSpPr>
            <a:spLocks noGrp="1"/>
          </p:cNvSpPr>
          <p:nvPr>
            <p:ph idx="1"/>
          </p:nvPr>
        </p:nvSpPr>
        <p:spPr/>
        <p:txBody>
          <a:bodyPr/>
          <a:lstStyle/>
          <a:p>
            <a:r>
              <a:rPr lang="sv-SE" dirty="0"/>
              <a:t>Transparent beläggningar</a:t>
            </a:r>
          </a:p>
          <a:p>
            <a:r>
              <a:rPr lang="sv-SE" dirty="0"/>
              <a:t>Skapar produkter med inbyggd intelligens – solskydd, solceller, antenner, självrengörande ytor</a:t>
            </a:r>
          </a:p>
          <a:p>
            <a:r>
              <a:rPr lang="sv-SE" dirty="0"/>
              <a:t>Display med multitouchfunktion</a:t>
            </a:r>
          </a:p>
        </p:txBody>
      </p:sp>
      <p:sp>
        <p:nvSpPr>
          <p:cNvPr id="2" name="Rubrik 1">
            <a:extLst>
              <a:ext uri="{FF2B5EF4-FFF2-40B4-BE49-F238E27FC236}">
                <a16:creationId xmlns:a16="http://schemas.microsoft.com/office/drawing/2014/main" id="{C45C7DBC-D9EA-4020-9EA5-2BA8B87B4219}"/>
              </a:ext>
            </a:extLst>
          </p:cNvPr>
          <p:cNvSpPr>
            <a:spLocks noGrp="1"/>
          </p:cNvSpPr>
          <p:nvPr>
            <p:ph type="title"/>
          </p:nvPr>
        </p:nvSpPr>
        <p:spPr/>
        <p:txBody>
          <a:bodyPr>
            <a:normAutofit/>
          </a:bodyPr>
          <a:lstStyle/>
          <a:p>
            <a:r>
              <a:rPr lang="sv-SE" sz="3000" dirty="0"/>
              <a:t>Framtidens glas</a:t>
            </a:r>
          </a:p>
        </p:txBody>
      </p:sp>
      <p:pic>
        <p:nvPicPr>
          <p:cNvPr id="5" name="Bildobjekt 4" descr="En bild som visar himmel, utomhus, skyskrapa, ljus&#10;&#10;AI-genererat innehåll kan vara felaktigt.">
            <a:extLst>
              <a:ext uri="{FF2B5EF4-FFF2-40B4-BE49-F238E27FC236}">
                <a16:creationId xmlns:a16="http://schemas.microsoft.com/office/drawing/2014/main" id="{EB02B812-340B-4CC3-4CD2-72E9CEF3163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3" y="-8417"/>
            <a:ext cx="3132140" cy="5143500"/>
          </a:xfrm>
          <a:prstGeom prst="rect">
            <a:avLst/>
          </a:prstGeom>
        </p:spPr>
      </p:pic>
      <p:sp>
        <p:nvSpPr>
          <p:cNvPr id="8" name="Platshållare för bild 7">
            <a:extLst>
              <a:ext uri="{FF2B5EF4-FFF2-40B4-BE49-F238E27FC236}">
                <a16:creationId xmlns:a16="http://schemas.microsoft.com/office/drawing/2014/main" id="{EDEE8B30-8E63-24B0-8AC6-D14A5E028EBB}"/>
              </a:ext>
            </a:extLst>
          </p:cNvPr>
          <p:cNvSpPr>
            <a:spLocks noGrp="1"/>
          </p:cNvSpPr>
          <p:nvPr>
            <p:ph type="pic" sz="quarter" idx="10"/>
          </p:nvPr>
        </p:nvSpPr>
        <p:spPr/>
        <p:txBody>
          <a:bodyPr/>
          <a:lstStyle/>
          <a:p>
            <a:endParaRPr lang="sv-SE" dirty="0"/>
          </a:p>
        </p:txBody>
      </p:sp>
    </p:spTree>
    <p:extLst>
      <p:ext uri="{BB962C8B-B14F-4D97-AF65-F5344CB8AC3E}">
        <p14:creationId xmlns:p14="http://schemas.microsoft.com/office/powerpoint/2010/main" val="3465877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F958FBD-41E7-4ADF-90CF-B7187998EE47}"/>
              </a:ext>
            </a:extLst>
          </p:cNvPr>
          <p:cNvSpPr>
            <a:spLocks noGrp="1"/>
          </p:cNvSpPr>
          <p:nvPr>
            <p:ph idx="1"/>
          </p:nvPr>
        </p:nvSpPr>
        <p:spPr/>
        <p:txBody>
          <a:bodyPr/>
          <a:lstStyle/>
          <a:p>
            <a:r>
              <a:rPr lang="sv-SE" dirty="0"/>
              <a:t>Kan användas i lastbärande konstruktioner samtidigt som man kan ge det olika intelligenta funktioner.</a:t>
            </a:r>
          </a:p>
          <a:p>
            <a:endParaRPr lang="sv-SE" dirty="0"/>
          </a:p>
        </p:txBody>
      </p:sp>
      <p:pic>
        <p:nvPicPr>
          <p:cNvPr id="7" name="Platshållare för bild 6" descr="En bild som visar byggnad, Affärsfastighet, himmel, Höghus&#10;&#10;AI-genererat innehåll kan vara felaktigt.">
            <a:extLst>
              <a:ext uri="{FF2B5EF4-FFF2-40B4-BE49-F238E27FC236}">
                <a16:creationId xmlns:a16="http://schemas.microsoft.com/office/drawing/2014/main" id="{C273007C-DC08-CED0-21D3-81C3ADE8720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2" name="Rubrik 1">
            <a:extLst>
              <a:ext uri="{FF2B5EF4-FFF2-40B4-BE49-F238E27FC236}">
                <a16:creationId xmlns:a16="http://schemas.microsoft.com/office/drawing/2014/main" id="{7F9D27F8-76CA-FD43-4952-7B37DC617F96}"/>
              </a:ext>
            </a:extLst>
          </p:cNvPr>
          <p:cNvSpPr>
            <a:spLocks noGrp="1"/>
          </p:cNvSpPr>
          <p:nvPr>
            <p:ph type="title"/>
          </p:nvPr>
        </p:nvSpPr>
        <p:spPr/>
        <p:txBody>
          <a:bodyPr/>
          <a:lstStyle/>
          <a:p>
            <a:r>
              <a:rPr lang="sv-SE" dirty="0"/>
              <a:t>Glasets styrka</a:t>
            </a:r>
          </a:p>
        </p:txBody>
      </p:sp>
    </p:spTree>
    <p:extLst>
      <p:ext uri="{BB962C8B-B14F-4D97-AF65-F5344CB8AC3E}">
        <p14:creationId xmlns:p14="http://schemas.microsoft.com/office/powerpoint/2010/main" val="97688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DD7FAC77-C06C-6318-FC45-49A6BEB035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02DD72D-2309-15C1-0A1A-234977C1D349}"/>
              </a:ext>
            </a:extLst>
          </p:cNvPr>
          <p:cNvSpPr>
            <a:spLocks noGrp="1"/>
          </p:cNvSpPr>
          <p:nvPr>
            <p:ph type="title"/>
          </p:nvPr>
        </p:nvSpPr>
        <p:spPr>
          <a:xfrm>
            <a:off x="471487" y="485775"/>
            <a:ext cx="8193881" cy="577850"/>
          </a:xfrm>
        </p:spPr>
        <p:txBody>
          <a:bodyPr/>
          <a:lstStyle/>
          <a:p>
            <a:r>
              <a:rPr lang="sv-SE" dirty="0"/>
              <a:t>Hantera dokument</a:t>
            </a:r>
          </a:p>
        </p:txBody>
      </p:sp>
      <p:pic>
        <p:nvPicPr>
          <p:cNvPr id="22" name="Bildobjekt 21">
            <a:extLst>
              <a:ext uri="{FF2B5EF4-FFF2-40B4-BE49-F238E27FC236}">
                <a16:creationId xmlns:a16="http://schemas.microsoft.com/office/drawing/2014/main" id="{2178D829-087A-B3E8-05AF-EA03BF055D2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619" y="951532"/>
            <a:ext cx="2624769" cy="1539948"/>
          </a:xfrm>
          <a:prstGeom prst="rect">
            <a:avLst/>
          </a:prstGeom>
        </p:spPr>
      </p:pic>
      <p:sp>
        <p:nvSpPr>
          <p:cNvPr id="4" name="textruta 3">
            <a:extLst>
              <a:ext uri="{FF2B5EF4-FFF2-40B4-BE49-F238E27FC236}">
                <a16:creationId xmlns:a16="http://schemas.microsoft.com/office/drawing/2014/main" id="{ABA72450-91FC-A035-8626-7E97F53974CC}"/>
              </a:ext>
            </a:extLst>
          </p:cNvPr>
          <p:cNvSpPr txBox="1"/>
          <p:nvPr/>
        </p:nvSpPr>
        <p:spPr>
          <a:xfrm>
            <a:off x="378619" y="2612232"/>
            <a:ext cx="2623208" cy="807913"/>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Kommentarer</a:t>
            </a:r>
          </a:p>
          <a:p>
            <a:r>
              <a:rPr lang="sv-SE" sz="1050" dirty="0">
                <a:latin typeface="Aptos" panose="020B0004020202020204" pitchFamily="34" charset="0"/>
                <a:cs typeface="Arial" panose="020B0604020202020204" pitchFamily="34" charset="0"/>
              </a:rPr>
              <a:t>Inbyggt i PowerPoint finns möjligheten att lägga till kommentarer till </a:t>
            </a:r>
            <a:r>
              <a:rPr lang="sv-SE" sz="1050" dirty="0" err="1">
                <a:latin typeface="Aptos" panose="020B0004020202020204" pitchFamily="34" charset="0"/>
                <a:cs typeface="Arial" panose="020B0604020202020204" pitchFamily="34" charset="0"/>
              </a:rPr>
              <a:t>slides</a:t>
            </a:r>
            <a:r>
              <a:rPr lang="sv-SE" sz="1050" dirty="0">
                <a:latin typeface="Aptos" panose="020B0004020202020204" pitchFamily="34" charset="0"/>
                <a:cs typeface="Arial" panose="020B0604020202020204" pitchFamily="34" charset="0"/>
              </a:rPr>
              <a:t>.</a:t>
            </a:r>
          </a:p>
          <a:p>
            <a:pPr marL="108000" indent="-108000">
              <a:buFont typeface="Arial" panose="020B0604020202020204" pitchFamily="34" charset="0"/>
              <a:buChar char="•"/>
            </a:pPr>
            <a:r>
              <a:rPr lang="sv-SE" sz="1050" dirty="0">
                <a:latin typeface="Aptos" panose="020B0004020202020204" pitchFamily="34" charset="0"/>
                <a:cs typeface="Arial" panose="020B0604020202020204" pitchFamily="34" charset="0"/>
              </a:rPr>
              <a:t>Gå till </a:t>
            </a:r>
            <a:r>
              <a:rPr lang="sv-SE" sz="1050" i="1" dirty="0">
                <a:latin typeface="Aptos" panose="020B0004020202020204" pitchFamily="34" charset="0"/>
                <a:cs typeface="Arial" panose="020B0604020202020204" pitchFamily="34" charset="0"/>
              </a:rPr>
              <a:t>fliken Granska → Ny kommentar</a:t>
            </a:r>
            <a:r>
              <a:rPr lang="sv-SE" sz="1050" dirty="0">
                <a:latin typeface="Aptos" panose="020B0004020202020204" pitchFamily="34" charset="0"/>
                <a:cs typeface="Arial" panose="020B0604020202020204" pitchFamily="34" charset="0"/>
              </a:rPr>
              <a:t>.</a:t>
            </a:r>
          </a:p>
          <a:p>
            <a:pPr marL="108000" indent="-108000">
              <a:spcAft>
                <a:spcPts val="450"/>
              </a:spcAft>
              <a:buFont typeface="Arial" panose="020B0604020202020204" pitchFamily="34" charset="0"/>
              <a:buChar char="•"/>
            </a:pPr>
            <a:r>
              <a:rPr lang="sv-SE" sz="1050" dirty="0">
                <a:latin typeface="Aptos" panose="020B0004020202020204" pitchFamily="34" charset="0"/>
                <a:cs typeface="Arial" panose="020B0604020202020204" pitchFamily="34" charset="0"/>
              </a:rPr>
              <a:t>Fyll i din kommentar i panelen till höger.</a:t>
            </a:r>
            <a:endParaRPr lang="sv-SE" sz="1050" dirty="0">
              <a:solidFill>
                <a:srgbClr val="0000FF"/>
              </a:solidFill>
              <a:latin typeface="Aptos" panose="020B0004020202020204" pitchFamily="34" charset="0"/>
              <a:cs typeface="Arial" panose="020B0604020202020204" pitchFamily="34" charset="0"/>
            </a:endParaRPr>
          </a:p>
        </p:txBody>
      </p:sp>
      <p:pic>
        <p:nvPicPr>
          <p:cNvPr id="11" name="Bildobjekt 10">
            <a:extLst>
              <a:ext uri="{FF2B5EF4-FFF2-40B4-BE49-F238E27FC236}">
                <a16:creationId xmlns:a16="http://schemas.microsoft.com/office/drawing/2014/main" id="{F1D5F601-6810-4A89-40B4-5672F5CD778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1436" y="951532"/>
            <a:ext cx="2622691" cy="1539948"/>
          </a:xfrm>
          <a:prstGeom prst="rect">
            <a:avLst/>
          </a:prstGeom>
        </p:spPr>
      </p:pic>
      <p:sp>
        <p:nvSpPr>
          <p:cNvPr id="17" name="textruta 16">
            <a:extLst>
              <a:ext uri="{FF2B5EF4-FFF2-40B4-BE49-F238E27FC236}">
                <a16:creationId xmlns:a16="http://schemas.microsoft.com/office/drawing/2014/main" id="{22D1A474-B2F2-72BF-44E5-E7B7A223FB5E}"/>
              </a:ext>
            </a:extLst>
          </p:cNvPr>
          <p:cNvSpPr txBox="1"/>
          <p:nvPr/>
        </p:nvSpPr>
        <p:spPr>
          <a:xfrm>
            <a:off x="3260397" y="2612232"/>
            <a:ext cx="2623208" cy="2390398"/>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Avsnitt</a:t>
            </a:r>
          </a:p>
          <a:p>
            <a:r>
              <a:rPr lang="sv-SE" sz="1050" dirty="0">
                <a:latin typeface="Aptos" panose="020B0004020202020204" pitchFamily="34" charset="0"/>
                <a:cs typeface="Arial" panose="020B0604020202020204" pitchFamily="34" charset="0"/>
              </a:rPr>
              <a:t>Avsnitt är ett sätt att dela upp presentationen i separata delar för en enklare överblick.</a:t>
            </a:r>
          </a:p>
          <a:p>
            <a:pPr marL="135731" indent="-135731">
              <a:buFont typeface="+mj-lt"/>
              <a:buAutoNum type="arabicPeriod"/>
            </a:pPr>
            <a:r>
              <a:rPr lang="sv-SE" sz="1050" dirty="0">
                <a:latin typeface="Aptos" panose="020B0004020202020204" pitchFamily="34" charset="0"/>
                <a:cs typeface="Arial" panose="020B0604020202020204" pitchFamily="34" charset="0"/>
              </a:rPr>
              <a:t>Ställ markören i vänsterspalten där du vill infoga ditt avsnitt</a:t>
            </a:r>
          </a:p>
          <a:p>
            <a:pPr marL="135731" indent="-135731">
              <a:buFont typeface="+mj-lt"/>
              <a:buAutoNum type="arabicPeriod"/>
            </a:pPr>
            <a:r>
              <a:rPr lang="sv-SE" sz="1050" dirty="0">
                <a:latin typeface="Aptos" panose="020B0004020202020204" pitchFamily="34" charset="0"/>
                <a:cs typeface="Arial" panose="020B0604020202020204" pitchFamily="34" charset="0"/>
              </a:rPr>
              <a:t>Högerklicka på markören och välj Lägg till avsnitt</a:t>
            </a:r>
          </a:p>
          <a:p>
            <a:pPr>
              <a:spcAft>
                <a:spcPts val="450"/>
              </a:spcAft>
            </a:pPr>
            <a:r>
              <a:rPr lang="sv-SE" sz="1050" dirty="0">
                <a:latin typeface="Aptos" panose="020B0004020202020204" pitchFamily="34" charset="0"/>
                <a:cs typeface="Arial" panose="020B0604020202020204" pitchFamily="34" charset="0"/>
              </a:rPr>
              <a:t>När avsnitten är skapade kan man tända och släcka respektive för att få en bättre överblick över presentationens innehåll.</a:t>
            </a:r>
          </a:p>
          <a:p>
            <a:pPr>
              <a:spcAft>
                <a:spcPts val="450"/>
              </a:spcAft>
            </a:pPr>
            <a:r>
              <a:rPr lang="sv-SE" sz="1050" b="1" dirty="0">
                <a:latin typeface="Aptos" panose="020B0004020202020204" pitchFamily="34" charset="0"/>
                <a:cs typeface="Arial" panose="020B0604020202020204" pitchFamily="34" charset="0"/>
              </a:rPr>
              <a:t>OBS! </a:t>
            </a:r>
            <a:r>
              <a:rPr lang="sv-SE" sz="1050" dirty="0">
                <a:latin typeface="Aptos" panose="020B0004020202020204" pitchFamily="34" charset="0"/>
                <a:cs typeface="Arial" panose="020B0604020202020204" pitchFamily="34" charset="0"/>
              </a:rPr>
              <a:t>Första rubriken i ett nytt avsnitt exporteras som Rubrik 1 (H1) när presentationen sparas som PDF.</a:t>
            </a:r>
          </a:p>
          <a:p>
            <a:r>
              <a:rPr lang="sv-SE" sz="1050" dirty="0" err="1">
                <a:solidFill>
                  <a:srgbClr val="0000FF"/>
                </a:solidFill>
                <a:latin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RehnAkademi</a:t>
            </a:r>
            <a:r>
              <a:rPr lang="sv-SE" sz="1050" dirty="0">
                <a:solidFill>
                  <a:srgbClr val="0000FF"/>
                </a:solidFill>
                <a:latin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 Skapa avsnitt</a:t>
            </a:r>
            <a:endParaRPr lang="sv-SE" sz="1050" dirty="0">
              <a:solidFill>
                <a:srgbClr val="0000FF"/>
              </a:solidFill>
              <a:latin typeface="Aptos" panose="020B0004020202020204" pitchFamily="34" charset="0"/>
              <a:cs typeface="Arial" panose="020B0604020202020204" pitchFamily="34" charset="0"/>
            </a:endParaRPr>
          </a:p>
        </p:txBody>
      </p:sp>
      <p:pic>
        <p:nvPicPr>
          <p:cNvPr id="19" name="Bildobjekt 18">
            <a:extLst>
              <a:ext uri="{FF2B5EF4-FFF2-40B4-BE49-F238E27FC236}">
                <a16:creationId xmlns:a16="http://schemas.microsoft.com/office/drawing/2014/main" id="{B5C6DD9C-8337-0D38-FC6D-3838B056865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2175" y="951532"/>
            <a:ext cx="2624769" cy="1539948"/>
          </a:xfrm>
          <a:prstGeom prst="rect">
            <a:avLst/>
          </a:prstGeom>
        </p:spPr>
      </p:pic>
      <p:sp>
        <p:nvSpPr>
          <p:cNvPr id="13" name="textruta 12">
            <a:extLst>
              <a:ext uri="{FF2B5EF4-FFF2-40B4-BE49-F238E27FC236}">
                <a16:creationId xmlns:a16="http://schemas.microsoft.com/office/drawing/2014/main" id="{38BA23FC-251B-C5B1-158D-B318383D2D45}"/>
              </a:ext>
            </a:extLst>
          </p:cNvPr>
          <p:cNvSpPr txBox="1"/>
          <p:nvPr/>
        </p:nvSpPr>
        <p:spPr>
          <a:xfrm>
            <a:off x="6142175" y="2612231"/>
            <a:ext cx="2623208" cy="1710725"/>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Spara som PDF</a:t>
            </a:r>
          </a:p>
          <a:p>
            <a:pPr>
              <a:spcAft>
                <a:spcPts val="450"/>
              </a:spcAft>
            </a:pPr>
            <a:r>
              <a:rPr lang="sv-SE" sz="1050" dirty="0">
                <a:latin typeface="Aptos" panose="020B0004020202020204" pitchFamily="34" charset="0"/>
                <a:cs typeface="Arial" panose="020B0604020202020204" pitchFamily="34" charset="0"/>
              </a:rPr>
              <a:t>Att spara sitt dokument som PDF är en bra idé när det ska mailas eller skickas för granskning. PDF-formatet väger inte lika mycket som en presentationsfil.</a:t>
            </a:r>
          </a:p>
          <a:p>
            <a:pPr marL="135731" indent="-135731">
              <a:spcAft>
                <a:spcPts val="450"/>
              </a:spcAft>
              <a:buFont typeface="+mj-lt"/>
              <a:buAutoNum type="arabicPeriod"/>
            </a:pPr>
            <a:r>
              <a:rPr lang="sv-SE" sz="1050" dirty="0">
                <a:latin typeface="Aptos" panose="020B0004020202020204" pitchFamily="34" charset="0"/>
                <a:cs typeface="Arial" panose="020B0604020202020204" pitchFamily="34" charset="0"/>
              </a:rPr>
              <a:t>Gå till Arkiv och tryck Spara som.</a:t>
            </a:r>
          </a:p>
          <a:p>
            <a:pPr marL="135731" indent="-135731">
              <a:spcAft>
                <a:spcPts val="450"/>
              </a:spcAft>
              <a:buFont typeface="+mj-lt"/>
              <a:buAutoNum type="arabicPeriod"/>
            </a:pPr>
            <a:r>
              <a:rPr lang="sv-SE" sz="1050" dirty="0">
                <a:latin typeface="Aptos" panose="020B0004020202020204" pitchFamily="34" charset="0"/>
                <a:cs typeface="Arial" panose="020B0604020202020204" pitchFamily="34" charset="0"/>
              </a:rPr>
              <a:t>Klicka på rullistan Filformat och välj PDF.</a:t>
            </a:r>
          </a:p>
          <a:p>
            <a:pPr marL="135731" indent="-135731">
              <a:spcAft>
                <a:spcPts val="450"/>
              </a:spcAft>
              <a:buFont typeface="+mj-lt"/>
              <a:buAutoNum type="arabicPeriod"/>
            </a:pPr>
            <a:r>
              <a:rPr lang="sv-SE" sz="1050" dirty="0">
                <a:latin typeface="Aptos" panose="020B0004020202020204" pitchFamily="34" charset="0"/>
                <a:cs typeface="Arial" panose="020B0604020202020204" pitchFamily="34" charset="0"/>
              </a:rPr>
              <a:t>Tryck på Spara</a:t>
            </a:r>
          </a:p>
          <a:p>
            <a:pPr>
              <a:spcAft>
                <a:spcPts val="450"/>
              </a:spcAft>
            </a:pPr>
            <a:r>
              <a:rPr lang="sv-SE" sz="1050" dirty="0" err="1">
                <a:solidFill>
                  <a:srgbClr val="0000FF"/>
                </a:solidFill>
                <a:latin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RehnAkademi</a:t>
            </a:r>
            <a:r>
              <a:rPr lang="sv-SE" sz="1050" dirty="0">
                <a:solidFill>
                  <a:srgbClr val="0000FF"/>
                </a:solidFill>
                <a:latin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 Spara PowerPoint som en </a:t>
            </a:r>
            <a:r>
              <a:rPr lang="sv-SE" sz="1050" dirty="0" err="1">
                <a:solidFill>
                  <a:srgbClr val="0000FF"/>
                </a:solidFill>
                <a:latin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pdf</a:t>
            </a:r>
            <a:endParaRPr lang="sv-SE" sz="1050" dirty="0">
              <a:solidFill>
                <a:srgbClr val="0000FF"/>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2488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EE18873-61B8-E1E5-545A-33FC12D9D4C3}"/>
              </a:ext>
            </a:extLst>
          </p:cNvPr>
          <p:cNvSpPr>
            <a:spLocks noGrp="1"/>
          </p:cNvSpPr>
          <p:nvPr>
            <p:ph type="title"/>
          </p:nvPr>
        </p:nvSpPr>
        <p:spPr>
          <a:xfrm>
            <a:off x="475059" y="2690923"/>
            <a:ext cx="8193881" cy="577850"/>
          </a:xfrm>
        </p:spPr>
        <p:txBody>
          <a:bodyPr/>
          <a:lstStyle/>
          <a:p>
            <a:r>
              <a:rPr lang="sv-SE" dirty="0"/>
              <a:t>Vill du veta mer om yrkena i glasbranschen?</a:t>
            </a:r>
          </a:p>
        </p:txBody>
      </p:sp>
      <p:pic>
        <p:nvPicPr>
          <p:cNvPr id="9" name="Platshållare för innehåll 8" descr="En bild som visar person, inomhus, bärbar dator, dator&#10;&#10;AI-genererat innehåll kan vara felaktigt.">
            <a:extLst>
              <a:ext uri="{FF2B5EF4-FFF2-40B4-BE49-F238E27FC236}">
                <a16:creationId xmlns:a16="http://schemas.microsoft.com/office/drawing/2014/main" id="{ED83D121-9B91-D54C-B150-6B9AD49D33E6}"/>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9144000" cy="2402958"/>
          </a:xfrm>
          <a:prstGeom prst="rect">
            <a:avLst/>
          </a:prstGeom>
        </p:spPr>
      </p:pic>
      <p:sp>
        <p:nvSpPr>
          <p:cNvPr id="10" name="Platshållare för innehåll 2">
            <a:extLst>
              <a:ext uri="{FF2B5EF4-FFF2-40B4-BE49-F238E27FC236}">
                <a16:creationId xmlns:a16="http://schemas.microsoft.com/office/drawing/2014/main" id="{DD3026AB-DF7B-FEE9-317F-933A1555D9FF}"/>
              </a:ext>
            </a:extLst>
          </p:cNvPr>
          <p:cNvSpPr txBox="1">
            <a:spLocks/>
          </p:cNvSpPr>
          <p:nvPr/>
        </p:nvSpPr>
        <p:spPr>
          <a:xfrm>
            <a:off x="416405" y="3268773"/>
            <a:ext cx="4733130" cy="3327400"/>
          </a:xfrm>
          <a:prstGeom prst="rect">
            <a:avLst/>
          </a:prstGeom>
        </p:spPr>
        <p:txBody>
          <a:bodyPr/>
          <a:lstStyle>
            <a:lvl1pPr marL="179388" indent="-179388" algn="l" defTabSz="685800" rtl="0" eaLnBrk="1" latinLnBrk="0" hangingPunct="1">
              <a:lnSpc>
                <a:spcPct val="90000"/>
              </a:lnSpc>
              <a:spcBef>
                <a:spcPts val="750"/>
              </a:spcBef>
              <a:buClr>
                <a:srgbClr val="ED6B62"/>
              </a:buClr>
              <a:buFont typeface="Systemtypsnitt normalt"/>
              <a:buChar char="&gt;"/>
              <a:defRPr sz="1600" kern="1200">
                <a:solidFill>
                  <a:schemeClr val="tx1"/>
                </a:solidFill>
                <a:latin typeface="+mn-lt"/>
                <a:ea typeface="+mn-ea"/>
                <a:cs typeface="+mn-cs"/>
              </a:defRPr>
            </a:lvl1pPr>
            <a:lvl2pPr marL="363538" indent="-139700" algn="l" defTabSz="685800" rtl="0" eaLnBrk="1" latinLnBrk="0" hangingPunct="1">
              <a:lnSpc>
                <a:spcPct val="90000"/>
              </a:lnSpc>
              <a:spcBef>
                <a:spcPts val="375"/>
              </a:spcBef>
              <a:buClr>
                <a:srgbClr val="ED6B62"/>
              </a:buClr>
              <a:buFont typeface="Systemtypsnitt normalt"/>
              <a:buChar char="&gt;"/>
              <a:tabLst/>
              <a:defRPr sz="1400" kern="1200">
                <a:solidFill>
                  <a:schemeClr val="tx1"/>
                </a:solidFill>
                <a:latin typeface="+mn-lt"/>
                <a:ea typeface="+mn-ea"/>
                <a:cs typeface="+mn-cs"/>
              </a:defRPr>
            </a:lvl2pPr>
            <a:lvl3pPr marL="534988" indent="-131763" algn="l" defTabSz="685800" rtl="0" eaLnBrk="1" latinLnBrk="0" hangingPunct="1">
              <a:lnSpc>
                <a:spcPct val="90000"/>
              </a:lnSpc>
              <a:spcBef>
                <a:spcPts val="375"/>
              </a:spcBef>
              <a:buClr>
                <a:srgbClr val="ED6B62"/>
              </a:buClr>
              <a:buFont typeface="Systemtypsnitt normalt"/>
              <a:buChar char="&gt;"/>
              <a:tabLst/>
              <a:defRPr sz="1200" kern="1200">
                <a:solidFill>
                  <a:schemeClr val="tx1"/>
                </a:solidFill>
                <a:latin typeface="+mn-lt"/>
                <a:ea typeface="+mn-ea"/>
                <a:cs typeface="+mn-cs"/>
              </a:defRPr>
            </a:lvl3pPr>
            <a:lvl4pPr marL="712788" indent="-131763" algn="l" defTabSz="685800" rtl="0" eaLnBrk="1" latinLnBrk="0" hangingPunct="1">
              <a:lnSpc>
                <a:spcPct val="90000"/>
              </a:lnSpc>
              <a:spcBef>
                <a:spcPts val="375"/>
              </a:spcBef>
              <a:buClr>
                <a:srgbClr val="ED6B62"/>
              </a:buClr>
              <a:buFont typeface="Systemtypsnitt normalt"/>
              <a:buChar char="&gt;"/>
              <a:tabLst/>
              <a:defRPr sz="1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a:solidFill>
                  <a:schemeClr val="tx2"/>
                </a:solidFill>
                <a:hlinkClick r:id="rId4">
                  <a:extLst>
                    <a:ext uri="{A12FA001-AC4F-418D-AE19-62706E023703}">
                      <ahyp:hlinkClr xmlns:ahyp="http://schemas.microsoft.com/office/drawing/2018/hyperlinkcolor" val="tx"/>
                    </a:ext>
                  </a:extLst>
                </a:hlinkClick>
              </a:rPr>
              <a:t>info@gbf.se</a:t>
            </a:r>
            <a:endParaRPr lang="sv-SE" dirty="0">
              <a:solidFill>
                <a:schemeClr val="tx2"/>
              </a:solidFill>
            </a:endParaRPr>
          </a:p>
          <a:p>
            <a:r>
              <a:rPr lang="sv-SE" dirty="0">
                <a:solidFill>
                  <a:schemeClr val="tx2"/>
                </a:solidFill>
                <a:hlinkClick r:id="rId5">
                  <a:extLst>
                    <a:ext uri="{A12FA001-AC4F-418D-AE19-62706E023703}">
                      <ahyp:hlinkClr xmlns:ahyp="http://schemas.microsoft.com/office/drawing/2018/hyperlinkcolor" val="tx"/>
                    </a:ext>
                  </a:extLst>
                </a:hlinkClick>
              </a:rPr>
              <a:t>jobbamedglas.se</a:t>
            </a:r>
            <a:endParaRPr lang="sv-SE" dirty="0">
              <a:solidFill>
                <a:schemeClr val="tx2"/>
              </a:solidFill>
            </a:endParaRPr>
          </a:p>
          <a:p>
            <a:endParaRPr lang="sv-SE" dirty="0">
              <a:solidFill>
                <a:schemeClr val="tx2"/>
              </a:solidFill>
            </a:endParaRPr>
          </a:p>
        </p:txBody>
      </p:sp>
    </p:spTree>
    <p:extLst>
      <p:ext uri="{BB962C8B-B14F-4D97-AF65-F5344CB8AC3E}">
        <p14:creationId xmlns:p14="http://schemas.microsoft.com/office/powerpoint/2010/main" val="96308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C4A5CA22-CE0A-9A56-1A09-A65117E9E9E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345E506-D211-B5AD-5E65-F152FB690E34}"/>
              </a:ext>
            </a:extLst>
          </p:cNvPr>
          <p:cNvSpPr>
            <a:spLocks noGrp="1"/>
          </p:cNvSpPr>
          <p:nvPr>
            <p:ph type="title"/>
          </p:nvPr>
        </p:nvSpPr>
        <p:spPr>
          <a:xfrm>
            <a:off x="471487" y="485775"/>
            <a:ext cx="8193881" cy="577850"/>
          </a:xfrm>
        </p:spPr>
        <p:txBody>
          <a:bodyPr/>
          <a:lstStyle/>
          <a:p>
            <a:r>
              <a:rPr lang="sv-SE" dirty="0"/>
              <a:t>Tillgänglighet</a:t>
            </a:r>
            <a:br>
              <a:rPr lang="sv-SE" dirty="0"/>
            </a:br>
            <a:endParaRPr lang="sv-SE" dirty="0"/>
          </a:p>
        </p:txBody>
      </p:sp>
      <p:pic>
        <p:nvPicPr>
          <p:cNvPr id="9" name="Bildobjekt 8">
            <a:extLst>
              <a:ext uri="{FF2B5EF4-FFF2-40B4-BE49-F238E27FC236}">
                <a16:creationId xmlns:a16="http://schemas.microsoft.com/office/drawing/2014/main" id="{510D21C3-9A57-CE05-45AA-CA02D635649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619" y="951532"/>
            <a:ext cx="2622691" cy="1542026"/>
          </a:xfrm>
          <a:prstGeom prst="rect">
            <a:avLst/>
          </a:prstGeom>
        </p:spPr>
      </p:pic>
      <p:sp>
        <p:nvSpPr>
          <p:cNvPr id="11" name="textruta 10">
            <a:extLst>
              <a:ext uri="{FF2B5EF4-FFF2-40B4-BE49-F238E27FC236}">
                <a16:creationId xmlns:a16="http://schemas.microsoft.com/office/drawing/2014/main" id="{94EA76A0-829B-910A-B687-AA235F2E26CE}"/>
              </a:ext>
            </a:extLst>
          </p:cNvPr>
          <p:cNvSpPr txBox="1"/>
          <p:nvPr/>
        </p:nvSpPr>
        <p:spPr>
          <a:xfrm>
            <a:off x="377429" y="2612231"/>
            <a:ext cx="2623208" cy="2003112"/>
          </a:xfrm>
          <a:prstGeom prst="rect">
            <a:avLst/>
          </a:prstGeom>
          <a:noFill/>
        </p:spPr>
        <p:txBody>
          <a:bodyPr wrap="square" lIns="0" tIns="0" rIns="0" bIns="0" rtlCol="0">
            <a:spAutoFit/>
          </a:bodyPr>
          <a:lstStyle/>
          <a:p>
            <a:pPr>
              <a:spcBef>
                <a:spcPts val="900"/>
              </a:spcBef>
            </a:pPr>
            <a:r>
              <a:rPr lang="sv-SE" sz="1050" b="1" dirty="0">
                <a:latin typeface="Aptos" panose="020B0004020202020204" pitchFamily="34" charset="0"/>
                <a:cs typeface="Arial" panose="020B0604020202020204" pitchFamily="34" charset="0"/>
              </a:rPr>
              <a:t>Alternativtext</a:t>
            </a:r>
          </a:p>
          <a:p>
            <a:r>
              <a:rPr lang="sv-SE" sz="1050" dirty="0">
                <a:latin typeface="Aptos" panose="020B0004020202020204" pitchFamily="34" charset="0"/>
                <a:cs typeface="Arial" panose="020B0604020202020204" pitchFamily="34" charset="0"/>
              </a:rPr>
              <a:t>Lägg till alternativtext på bilder och grafik i presentationen. Alternativtext beskriver kortfattat bildens viktigaste innehåll och förmedlar syftet med bilden i en till två meningar.</a:t>
            </a:r>
          </a:p>
          <a:p>
            <a:pPr marL="108000" indent="-108000">
              <a:buFont typeface="Arial" panose="020B0604020202020204" pitchFamily="34" charset="0"/>
              <a:buChar char="•"/>
            </a:pPr>
            <a:r>
              <a:rPr lang="sv-SE" sz="1050" i="1" dirty="0">
                <a:latin typeface="Aptos" panose="020B0004020202020204" pitchFamily="34" charset="0"/>
                <a:cs typeface="Arial" panose="020B0604020202020204" pitchFamily="34" charset="0"/>
              </a:rPr>
              <a:t>Högerklicka på bilden →</a:t>
            </a:r>
            <a:r>
              <a:rPr lang="sv-SE" sz="1050" dirty="0">
                <a:latin typeface="Aptos" panose="020B0004020202020204" pitchFamily="34" charset="0"/>
                <a:cs typeface="Arial" panose="020B0604020202020204" pitchFamily="34" charset="0"/>
              </a:rPr>
              <a:t> välj </a:t>
            </a:r>
            <a:r>
              <a:rPr lang="sv-SE" sz="1050" i="1" dirty="0">
                <a:latin typeface="Aptos" panose="020B0004020202020204" pitchFamily="34" charset="0"/>
                <a:cs typeface="Arial" panose="020B0604020202020204" pitchFamily="34" charset="0"/>
              </a:rPr>
              <a:t>Visa Alternativtext.</a:t>
            </a:r>
          </a:p>
          <a:p>
            <a:pPr marL="108000" indent="-108000">
              <a:spcAft>
                <a:spcPts val="450"/>
              </a:spcAft>
              <a:buFont typeface="Arial" panose="020B0604020202020204" pitchFamily="34" charset="0"/>
              <a:buChar char="•"/>
            </a:pPr>
            <a:r>
              <a:rPr lang="sv-SE" sz="1050" dirty="0">
                <a:latin typeface="Aptos" panose="020B0004020202020204" pitchFamily="34" charset="0"/>
                <a:cs typeface="Arial" panose="020B0604020202020204" pitchFamily="34" charset="0"/>
              </a:rPr>
              <a:t>Skriv in en kort beskrivning av bilden i textrutan.</a:t>
            </a:r>
          </a:p>
          <a:p>
            <a:r>
              <a:rPr lang="sv-SE" sz="1050" dirty="0">
                <a:latin typeface="Aptos" panose="020B0004020202020204" pitchFamily="34" charset="0"/>
                <a:cs typeface="Arial" panose="020B0604020202020204" pitchFamily="34" charset="0"/>
              </a:rPr>
              <a:t>Om bilden endast är för visuellt syfte, klicka i rutan Markera som dekorativt.</a:t>
            </a:r>
          </a:p>
        </p:txBody>
      </p:sp>
      <p:pic>
        <p:nvPicPr>
          <p:cNvPr id="18" name="Bildobjekt 17">
            <a:extLst>
              <a:ext uri="{FF2B5EF4-FFF2-40B4-BE49-F238E27FC236}">
                <a16:creationId xmlns:a16="http://schemas.microsoft.com/office/drawing/2014/main" id="{88851EA0-0296-463B-557F-A42E4B91EA2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0397" y="951532"/>
            <a:ext cx="2622691" cy="1542026"/>
          </a:xfrm>
          <a:prstGeom prst="rect">
            <a:avLst/>
          </a:prstGeom>
        </p:spPr>
      </p:pic>
      <p:sp>
        <p:nvSpPr>
          <p:cNvPr id="12" name="textruta 11">
            <a:extLst>
              <a:ext uri="{FF2B5EF4-FFF2-40B4-BE49-F238E27FC236}">
                <a16:creationId xmlns:a16="http://schemas.microsoft.com/office/drawing/2014/main" id="{DBE5D84D-E544-4537-1F8B-0A8133383A72}"/>
              </a:ext>
            </a:extLst>
          </p:cNvPr>
          <p:cNvSpPr txBox="1"/>
          <p:nvPr/>
        </p:nvSpPr>
        <p:spPr>
          <a:xfrm>
            <a:off x="3259207" y="2612231"/>
            <a:ext cx="2623208" cy="2067233"/>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Läsordning</a:t>
            </a:r>
          </a:p>
          <a:p>
            <a:pPr>
              <a:spcAft>
                <a:spcPts val="450"/>
              </a:spcAft>
            </a:pPr>
            <a:r>
              <a:rPr lang="sv-SE" sz="1050" dirty="0">
                <a:latin typeface="Aptos" panose="020B0004020202020204" pitchFamily="34" charset="0"/>
                <a:cs typeface="Arial" panose="020B0604020202020204" pitchFamily="34" charset="0"/>
              </a:rPr>
              <a:t>Om du endast har använt de förinställda layouterna och fyllt i de befintliga </a:t>
            </a:r>
            <a:r>
              <a:rPr lang="sv-SE" sz="1050" dirty="0" err="1">
                <a:latin typeface="Aptos" panose="020B0004020202020204" pitchFamily="34" charset="0"/>
                <a:cs typeface="Arial" panose="020B0604020202020204" pitchFamily="34" charset="0"/>
              </a:rPr>
              <a:t>platshållarna</a:t>
            </a:r>
            <a:r>
              <a:rPr lang="sv-SE" sz="1050" dirty="0">
                <a:latin typeface="Aptos" panose="020B0004020202020204" pitchFamily="34" charset="0"/>
                <a:cs typeface="Arial" panose="020B0604020202020204" pitchFamily="34" charset="0"/>
              </a:rPr>
              <a:t> ska läsordningen vara korrekt. Har du däremot lagt till egna textrutor eller bilder kan de hamna fel i ordningen.</a:t>
            </a:r>
          </a:p>
          <a:p>
            <a:pPr>
              <a:spcAft>
                <a:spcPts val="450"/>
              </a:spcAft>
            </a:pPr>
            <a:r>
              <a:rPr lang="sv-SE" sz="1050" dirty="0">
                <a:latin typeface="Aptos" panose="020B0004020202020204" pitchFamily="34" charset="0"/>
                <a:cs typeface="Arial" panose="020B0604020202020204" pitchFamily="34" charset="0"/>
              </a:rPr>
              <a:t>Under </a:t>
            </a:r>
            <a:r>
              <a:rPr lang="sv-SE" sz="1050" i="1" dirty="0">
                <a:latin typeface="Aptos" panose="020B0004020202020204" pitchFamily="34" charset="0"/>
                <a:cs typeface="Arial" panose="020B0604020202020204" pitchFamily="34" charset="0"/>
              </a:rPr>
              <a:t>fliken</a:t>
            </a:r>
            <a:r>
              <a:rPr lang="sv-SE" sz="1050" dirty="0">
                <a:latin typeface="Aptos" panose="020B0004020202020204" pitchFamily="34" charset="0"/>
                <a:cs typeface="Arial" panose="020B0604020202020204" pitchFamily="34" charset="0"/>
              </a:rPr>
              <a:t> </a:t>
            </a:r>
            <a:r>
              <a:rPr lang="sv-SE" sz="1050" i="1" dirty="0">
                <a:latin typeface="Aptos" panose="020B0004020202020204" pitchFamily="34" charset="0"/>
                <a:cs typeface="Arial" panose="020B0604020202020204" pitchFamily="34" charset="0"/>
              </a:rPr>
              <a:t>Granska → Kontrollera tillgänglighet → Läsriktningsfönstret </a:t>
            </a:r>
            <a:r>
              <a:rPr lang="sv-SE" sz="1050" dirty="0">
                <a:latin typeface="Aptos" panose="020B0004020202020204" pitchFamily="34" charset="0"/>
                <a:cs typeface="Arial" panose="020B0604020202020204" pitchFamily="34" charset="0"/>
              </a:rPr>
              <a:t>visar en lista över alla objekt på sidan.</a:t>
            </a:r>
          </a:p>
          <a:p>
            <a:r>
              <a:rPr lang="sv-SE" sz="1050" dirty="0">
                <a:latin typeface="Aptos" panose="020B0004020202020204" pitchFamily="34" charset="0"/>
                <a:cs typeface="Arial" panose="020B0604020202020204" pitchFamily="34" charset="0"/>
              </a:rPr>
              <a:t>Gå igenom listan och flytta vid behov objekten så att ordningen motsvarar hur sidan ska läsas.</a:t>
            </a:r>
          </a:p>
        </p:txBody>
      </p:sp>
      <p:pic>
        <p:nvPicPr>
          <p:cNvPr id="20" name="Bildobjekt 19">
            <a:extLst>
              <a:ext uri="{FF2B5EF4-FFF2-40B4-BE49-F238E27FC236}">
                <a16:creationId xmlns:a16="http://schemas.microsoft.com/office/drawing/2014/main" id="{9B9FEBE7-2EEC-D96E-A404-36ABB7427D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2175" y="951532"/>
            <a:ext cx="2622691" cy="1542026"/>
          </a:xfrm>
          <a:prstGeom prst="rect">
            <a:avLst/>
          </a:prstGeom>
        </p:spPr>
      </p:pic>
      <p:sp>
        <p:nvSpPr>
          <p:cNvPr id="8" name="textruta 7">
            <a:extLst>
              <a:ext uri="{FF2B5EF4-FFF2-40B4-BE49-F238E27FC236}">
                <a16:creationId xmlns:a16="http://schemas.microsoft.com/office/drawing/2014/main" id="{7FB44887-9678-FE81-6B09-390A2CEC8EDD}"/>
              </a:ext>
            </a:extLst>
          </p:cNvPr>
          <p:cNvSpPr txBox="1"/>
          <p:nvPr/>
        </p:nvSpPr>
        <p:spPr>
          <a:xfrm>
            <a:off x="6140985" y="2612232"/>
            <a:ext cx="2623208" cy="969496"/>
          </a:xfrm>
          <a:prstGeom prst="rect">
            <a:avLst/>
          </a:prstGeom>
          <a:noFill/>
        </p:spPr>
        <p:txBody>
          <a:bodyPr wrap="square" lIns="0" tIns="0" rIns="0" bIns="0" rtlCol="0">
            <a:spAutoFit/>
          </a:bodyPr>
          <a:lstStyle/>
          <a:p>
            <a:r>
              <a:rPr lang="sv-SE" sz="1050" b="1" dirty="0">
                <a:latin typeface="Aptos" panose="020B0004020202020204" pitchFamily="34" charset="0"/>
                <a:cs typeface="Arial" panose="020B0604020202020204" pitchFamily="34" charset="0"/>
              </a:rPr>
              <a:t>Kontrollera tillgänglighet</a:t>
            </a:r>
          </a:p>
          <a:p>
            <a:r>
              <a:rPr lang="sv-SE" sz="1050" dirty="0">
                <a:latin typeface="Aptos" panose="020B0004020202020204" pitchFamily="34" charset="0"/>
                <a:cs typeface="Arial" panose="020B0604020202020204" pitchFamily="34" charset="0"/>
              </a:rPr>
              <a:t>När du är klar med presentationen, gå till </a:t>
            </a:r>
            <a:r>
              <a:rPr lang="sv-SE" sz="1050" i="1" dirty="0">
                <a:latin typeface="Aptos" panose="020B0004020202020204" pitchFamily="34" charset="0"/>
                <a:cs typeface="Arial" panose="020B0604020202020204" pitchFamily="34" charset="0"/>
              </a:rPr>
              <a:t>fliken Granska → Kontrollera tillgänglighet</a:t>
            </a:r>
            <a:r>
              <a:rPr lang="sv-SE" sz="1050" dirty="0">
                <a:latin typeface="Aptos" panose="020B0004020202020204" pitchFamily="34" charset="0"/>
                <a:cs typeface="Arial" panose="020B0604020202020204" pitchFamily="34" charset="0"/>
              </a:rPr>
              <a:t>.</a:t>
            </a:r>
          </a:p>
          <a:p>
            <a:r>
              <a:rPr lang="sv-SE" sz="1050" dirty="0">
                <a:latin typeface="Aptos" panose="020B0004020202020204" pitchFamily="34" charset="0"/>
                <a:cs typeface="Arial" panose="020B0604020202020204" pitchFamily="34" charset="0"/>
              </a:rPr>
              <a:t>I panelen till vänster visas en lista över eventuella tillgänglighetsproblem som behöver åtgärdas.</a:t>
            </a:r>
          </a:p>
        </p:txBody>
      </p:sp>
    </p:spTree>
    <p:extLst>
      <p:ext uri="{BB962C8B-B14F-4D97-AF65-F5344CB8AC3E}">
        <p14:creationId xmlns:p14="http://schemas.microsoft.com/office/powerpoint/2010/main" val="398182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8F0ECCFE-6326-9E1D-5F52-9918BC2E0BC4}"/>
              </a:ext>
            </a:extLst>
          </p:cNvPr>
          <p:cNvSpPr>
            <a:spLocks noGrp="1"/>
          </p:cNvSpPr>
          <p:nvPr>
            <p:ph type="pic" sz="quarter" idx="10"/>
          </p:nvPr>
        </p:nvSpPr>
        <p:spPr/>
        <p:txBody>
          <a:bodyPr/>
          <a:lstStyle/>
          <a:p>
            <a:endParaRPr lang="sv-SE"/>
          </a:p>
        </p:txBody>
      </p:sp>
      <p:sp>
        <p:nvSpPr>
          <p:cNvPr id="4" name="Rubrik 3">
            <a:extLst>
              <a:ext uri="{FF2B5EF4-FFF2-40B4-BE49-F238E27FC236}">
                <a16:creationId xmlns:a16="http://schemas.microsoft.com/office/drawing/2014/main" id="{6B0AB88A-74DA-E726-4D24-1A0233896543}"/>
              </a:ext>
            </a:extLst>
          </p:cNvPr>
          <p:cNvSpPr>
            <a:spLocks noGrp="1"/>
          </p:cNvSpPr>
          <p:nvPr>
            <p:ph type="ctrTitle"/>
          </p:nvPr>
        </p:nvSpPr>
        <p:spPr/>
        <p:txBody>
          <a:bodyPr/>
          <a:lstStyle/>
          <a:p>
            <a:r>
              <a:rPr lang="sv-SE" dirty="0"/>
              <a:t>Glasbranschen</a:t>
            </a:r>
          </a:p>
        </p:txBody>
      </p:sp>
      <p:sp>
        <p:nvSpPr>
          <p:cNvPr id="5" name="Underrubrik 4">
            <a:extLst>
              <a:ext uri="{FF2B5EF4-FFF2-40B4-BE49-F238E27FC236}">
                <a16:creationId xmlns:a16="http://schemas.microsoft.com/office/drawing/2014/main" id="{816869B9-F31B-EE2C-623C-11F1BF206EAC}"/>
              </a:ext>
            </a:extLst>
          </p:cNvPr>
          <p:cNvSpPr>
            <a:spLocks noGrp="1"/>
          </p:cNvSpPr>
          <p:nvPr>
            <p:ph type="subTitle" idx="1"/>
          </p:nvPr>
        </p:nvSpPr>
        <p:spPr/>
        <p:txBody>
          <a:bodyPr/>
          <a:lstStyle/>
          <a:p>
            <a:r>
              <a:rPr lang="sv-SE" dirty="0"/>
              <a:t>En bransch med fantastiska möjligheter och framtidsutsikter</a:t>
            </a:r>
          </a:p>
        </p:txBody>
      </p:sp>
      <p:sp>
        <p:nvSpPr>
          <p:cNvPr id="3" name="Platshållare för text 2">
            <a:extLst>
              <a:ext uri="{FF2B5EF4-FFF2-40B4-BE49-F238E27FC236}">
                <a16:creationId xmlns:a16="http://schemas.microsoft.com/office/drawing/2014/main" id="{FCEE4CA6-DE3F-9941-2D4E-2078F263573F}"/>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278055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46A09905-EDEE-AB71-0363-5F3447F3790E}"/>
              </a:ext>
            </a:extLst>
          </p:cNvPr>
          <p:cNvSpPr>
            <a:spLocks noGrp="1"/>
          </p:cNvSpPr>
          <p:nvPr>
            <p:ph idx="1"/>
          </p:nvPr>
        </p:nvSpPr>
        <p:spPr/>
        <p:txBody>
          <a:bodyPr>
            <a:normAutofit/>
          </a:bodyPr>
          <a:lstStyle/>
          <a:p>
            <a:pPr marL="0" indent="0">
              <a:lnSpc>
                <a:spcPct val="100000"/>
              </a:lnSpc>
              <a:buNone/>
            </a:pPr>
            <a:r>
              <a:rPr lang="sv-SE" b="1" dirty="0"/>
              <a:t>Teknikutveckling och innovation</a:t>
            </a:r>
          </a:p>
          <a:p>
            <a:pPr marL="0" indent="0">
              <a:lnSpc>
                <a:spcPct val="100000"/>
              </a:lnSpc>
              <a:buNone/>
            </a:pPr>
            <a:r>
              <a:rPr lang="sv-SE" dirty="0"/>
              <a:t>Teknikutvecklingen i glasbranschen går fort. Idag finns det glas som tillgodoser höga krav på såväl miljö och komfort som arkitektur och funktion.</a:t>
            </a:r>
          </a:p>
          <a:p>
            <a:pPr marL="0" indent="0">
              <a:lnSpc>
                <a:spcPct val="100000"/>
              </a:lnSpc>
              <a:buNone/>
            </a:pPr>
            <a:r>
              <a:rPr lang="sv-SE" b="1" dirty="0"/>
              <a:t>Många användningsområden</a:t>
            </a:r>
          </a:p>
          <a:p>
            <a:pPr marL="0" indent="0">
              <a:lnSpc>
                <a:spcPct val="100000"/>
              </a:lnSpc>
              <a:buNone/>
            </a:pPr>
            <a:r>
              <a:rPr lang="sv-SE" dirty="0"/>
              <a:t>Gränslösa användningsområden, nya funktioner och utvecklingsmöjligheter.</a:t>
            </a:r>
          </a:p>
          <a:p>
            <a:pPr marL="0" indent="0">
              <a:lnSpc>
                <a:spcPct val="100000"/>
              </a:lnSpc>
              <a:buNone/>
            </a:pPr>
            <a:r>
              <a:rPr lang="sv-SE" b="1" dirty="0"/>
              <a:t>Andelen glas i byggnation ökar</a:t>
            </a:r>
          </a:p>
          <a:p>
            <a:pPr marL="0" indent="0">
              <a:lnSpc>
                <a:spcPct val="100000"/>
              </a:lnSpc>
              <a:buNone/>
            </a:pPr>
            <a:r>
              <a:rPr lang="sv-SE" dirty="0"/>
              <a:t>Det medför goda framtidsutsikter för arbete i branschen.</a:t>
            </a:r>
          </a:p>
          <a:p>
            <a:pPr marL="0" indent="0">
              <a:lnSpc>
                <a:spcPct val="100000"/>
              </a:lnSpc>
              <a:buNone/>
            </a:pPr>
            <a:endParaRPr lang="sv-SE" dirty="0"/>
          </a:p>
        </p:txBody>
      </p:sp>
      <p:pic>
        <p:nvPicPr>
          <p:cNvPr id="7" name="Platshållare för bild 6" descr="En bild som visar fönster, byggnad, Dagsljus, glas&#10;&#10;AI-genererat innehåll kan vara felaktigt.">
            <a:extLst>
              <a:ext uri="{FF2B5EF4-FFF2-40B4-BE49-F238E27FC236}">
                <a16:creationId xmlns:a16="http://schemas.microsoft.com/office/drawing/2014/main" id="{6C35364F-92A0-44D8-2698-D4C52733E9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3132138" cy="5143500"/>
          </a:xfrm>
          <a:prstGeom prst="rect">
            <a:avLst/>
          </a:prstGeom>
        </p:spPr>
      </p:pic>
      <p:sp>
        <p:nvSpPr>
          <p:cNvPr id="4" name="Rubrik 3">
            <a:extLst>
              <a:ext uri="{FF2B5EF4-FFF2-40B4-BE49-F238E27FC236}">
                <a16:creationId xmlns:a16="http://schemas.microsoft.com/office/drawing/2014/main" id="{10F78EFB-5DE9-E4B9-75D2-6B06A5107302}"/>
              </a:ext>
            </a:extLst>
          </p:cNvPr>
          <p:cNvSpPr>
            <a:spLocks noGrp="1"/>
          </p:cNvSpPr>
          <p:nvPr>
            <p:ph type="title"/>
          </p:nvPr>
        </p:nvSpPr>
        <p:spPr/>
        <p:txBody>
          <a:bodyPr>
            <a:normAutofit fontScale="90000"/>
          </a:bodyPr>
          <a:lstStyle/>
          <a:p>
            <a:r>
              <a:rPr lang="sv-SE" dirty="0"/>
              <a:t>Glas - möjligheternas och framtidens material</a:t>
            </a:r>
          </a:p>
        </p:txBody>
      </p:sp>
    </p:spTree>
    <p:extLst>
      <p:ext uri="{BB962C8B-B14F-4D97-AF65-F5344CB8AC3E}">
        <p14:creationId xmlns:p14="http://schemas.microsoft.com/office/powerpoint/2010/main" val="166945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p:txBody>
          <a:bodyPr/>
          <a:lstStyle/>
          <a:p>
            <a:endParaRPr lang="sv-SE" altLang="sv-SE"/>
          </a:p>
        </p:txBody>
      </p:sp>
      <p:pic>
        <p:nvPicPr>
          <p:cNvPr id="410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74194" y="3979234"/>
            <a:ext cx="2069805" cy="116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descr="En bild som visar utomhus, himmel, vatten, sjö&#10;&#10;AI-genererat innehåll kan vara felaktigt.">
            <a:extLst>
              <a:ext uri="{FF2B5EF4-FFF2-40B4-BE49-F238E27FC236}">
                <a16:creationId xmlns:a16="http://schemas.microsoft.com/office/drawing/2014/main" id="{36338078-D23D-9BFB-64A0-39A5C40B7CE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143999" cy="5143499"/>
          </a:xfrm>
          <a:prstGeom prst="rect">
            <a:avLst/>
          </a:prstGeom>
        </p:spPr>
      </p:pic>
      <p:sp>
        <p:nvSpPr>
          <p:cNvPr id="11" name="Platshållare för innehåll 10">
            <a:extLst>
              <a:ext uri="{FF2B5EF4-FFF2-40B4-BE49-F238E27FC236}">
                <a16:creationId xmlns:a16="http://schemas.microsoft.com/office/drawing/2014/main" id="{C7527599-DC73-21C9-CDA7-C1E39B4125BA}"/>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42123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endParaRPr lang="sv-SE" altLang="sv-SE" dirty="0"/>
          </a:p>
        </p:txBody>
      </p:sp>
      <p:pic>
        <p:nvPicPr>
          <p:cNvPr id="3" name="Platshållare för innehåll 2" descr="En bild som visar himmel, vatten, reflektion, utomhus&#10;&#10;AI-genererat innehåll kan vara felaktigt.">
            <a:extLst>
              <a:ext uri="{FF2B5EF4-FFF2-40B4-BE49-F238E27FC236}">
                <a16:creationId xmlns:a16="http://schemas.microsoft.com/office/drawing/2014/main" id="{7B04818E-AF18-0E86-74DD-982361A6AF6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r="-239"/>
          <a:stretch/>
        </p:blipFill>
        <p:spPr>
          <a:xfrm>
            <a:off x="0" y="0"/>
            <a:ext cx="9144000" cy="5143500"/>
          </a:xfrm>
        </p:spPr>
      </p:pic>
    </p:spTree>
    <p:extLst>
      <p:ext uri="{BB962C8B-B14F-4D97-AF65-F5344CB8AC3E}">
        <p14:creationId xmlns:p14="http://schemas.microsoft.com/office/powerpoint/2010/main" val="426115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endParaRPr lang="sv-SE" altLang="sv-SE"/>
          </a:p>
        </p:txBody>
      </p:sp>
      <p:pic>
        <p:nvPicPr>
          <p:cNvPr id="6" name="Platshållare för innehåll 5" descr="En bild som visar utomhus, himmel, moln, byggnad&#10;&#10;AI-genererat innehåll kan vara felaktigt.">
            <a:extLst>
              <a:ext uri="{FF2B5EF4-FFF2-40B4-BE49-F238E27FC236}">
                <a16:creationId xmlns:a16="http://schemas.microsoft.com/office/drawing/2014/main" id="{3878F96C-216B-4346-9D54-E686D7F7B79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 y="0"/>
            <a:ext cx="9143999" cy="5143500"/>
          </a:xfrm>
          <a:prstGeom prst="rect">
            <a:avLst/>
          </a:prstGeom>
        </p:spPr>
      </p:pic>
    </p:spTree>
    <p:extLst>
      <p:ext uri="{BB962C8B-B14F-4D97-AF65-F5344CB8AC3E}">
        <p14:creationId xmlns:p14="http://schemas.microsoft.com/office/powerpoint/2010/main" val="2211123080"/>
      </p:ext>
    </p:extLst>
  </p:cSld>
  <p:clrMapOvr>
    <a:masterClrMapping/>
  </p:clrMapOvr>
</p:sld>
</file>

<file path=ppt/theme/theme1.xml><?xml version="1.0" encoding="utf-8"?>
<a:theme xmlns:a="http://schemas.openxmlformats.org/drawingml/2006/main" name="Glasbranschföreningen">
  <a:themeElements>
    <a:clrScheme name="GBF">
      <a:dk1>
        <a:srgbClr val="000000"/>
      </a:dk1>
      <a:lt1>
        <a:srgbClr val="FFFFFF"/>
      </a:lt1>
      <a:dk2>
        <a:srgbClr val="005E6F"/>
      </a:dk2>
      <a:lt2>
        <a:srgbClr val="CCE3CE"/>
      </a:lt2>
      <a:accent1>
        <a:srgbClr val="B2DBD6"/>
      </a:accent1>
      <a:accent2>
        <a:srgbClr val="EC6961"/>
      </a:accent2>
      <a:accent3>
        <a:srgbClr val="DCD1E8"/>
      </a:accent3>
      <a:accent4>
        <a:srgbClr val="CCE3CE"/>
      </a:accent4>
      <a:accent5>
        <a:srgbClr val="5B9BD5"/>
      </a:accent5>
      <a:accent6>
        <a:srgbClr val="B2DBD6"/>
      </a:accent6>
      <a:hlink>
        <a:srgbClr val="0563C1"/>
      </a:hlink>
      <a:folHlink>
        <a:srgbClr val="954F72"/>
      </a:folHlink>
    </a:clrScheme>
    <a:fontScheme name="Glasbranschföreningen">
      <a:majorFont>
        <a:latin typeface="Century Gothic"/>
        <a:ea typeface=""/>
        <a:cs typeface=""/>
      </a:majorFont>
      <a:minorFont>
        <a:latin typeface="Century Gothic"/>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260209_Presentation för lärare" id="{D1C46523-7789-3C4D-A5B0-0F49457827E4}" vid="{0B14CFE4-788C-D347-A359-44F2B80503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73DEDF0-527C-447D-8A97-65760246BA4F}">
  <we:reference id="33491e4f-5d38-4c24-85cb-c5144f8a0d2f" version="1.0.0.6" store="EXCatalog" storeType="EXCatalog"/>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532cd0-e888-47d6-8f58-db0210f25002" xsi:nil="true"/>
    <lcf76f155ced4ddcb4097134ff3c332f xmlns="10c3a147-0d64-46aa-a281-dc97358e837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6" ma:contentTypeDescription="Skapa ett nytt dokument." ma:contentTypeScope="" ma:versionID="568b7c89e61f51a8dc022eca113a52c9">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682775b25e8e2406a758f1f698c1e72d"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ServiceObjectDetectorVersions"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5155aeb-5478-4ee2-bd0d-442183ab1f79}"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638D25-63E8-4C9B-8FB1-612AF6530FC3}">
  <ds:schemaRefs>
    <ds:schemaRef ds:uri="http://schemas.microsoft.com/sharepoint/v3/contenttype/forms"/>
  </ds:schemaRefs>
</ds:datastoreItem>
</file>

<file path=customXml/itemProps2.xml><?xml version="1.0" encoding="utf-8"?>
<ds:datastoreItem xmlns:ds="http://schemas.openxmlformats.org/officeDocument/2006/customXml" ds:itemID="{0A8223DF-6EB3-4DBF-876E-8804E86B024C}">
  <ds:schemaRefs>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 ds:uri="d7532cd0-e888-47d6-8f58-db0210f25002"/>
    <ds:schemaRef ds:uri="http://schemas.microsoft.com/office/2006/documentManagement/types"/>
    <ds:schemaRef ds:uri="10c3a147-0d64-46aa-a281-dc97358e8373"/>
    <ds:schemaRef ds:uri="http://purl.org/dc/terms/"/>
  </ds:schemaRefs>
</ds:datastoreItem>
</file>

<file path=customXml/itemProps3.xml><?xml version="1.0" encoding="utf-8"?>
<ds:datastoreItem xmlns:ds="http://schemas.openxmlformats.org/officeDocument/2006/customXml" ds:itemID="{B0F94296-969C-4D9F-8E55-B24BDD172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Glasbranschföreningen</Template>
  <TotalTime>2</TotalTime>
  <Words>1675</Words>
  <Application>Microsoft Macintosh PowerPoint</Application>
  <PresentationFormat>Bildspel på skärmen (16:9)</PresentationFormat>
  <Paragraphs>171</Paragraphs>
  <Slides>30</Slides>
  <Notes>18</Notes>
  <HiddenSlides>5</HiddenSlides>
  <MMClips>4</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30</vt:i4>
      </vt:variant>
    </vt:vector>
  </HeadingPairs>
  <TitlesOfParts>
    <vt:vector size="36" baseType="lpstr">
      <vt:lpstr>Aptos</vt:lpstr>
      <vt:lpstr>Arial</vt:lpstr>
      <vt:lpstr>Calibri</vt:lpstr>
      <vt:lpstr>Century Gothic</vt:lpstr>
      <vt:lpstr>Systemtypsnitt normalt</vt:lpstr>
      <vt:lpstr>Glasbranschföreningen</vt:lpstr>
      <vt:lpstr>Bilder </vt:lpstr>
      <vt:lpstr>Hjälpmedel</vt:lpstr>
      <vt:lpstr>Hantera dokument</vt:lpstr>
      <vt:lpstr>Tillgänglighet </vt:lpstr>
      <vt:lpstr>Glasbranschen</vt:lpstr>
      <vt:lpstr>Glas - möjligheternas och framtidens material</vt:lpstr>
      <vt:lpstr>PowerPoint-presentation</vt:lpstr>
      <vt:lpstr>PowerPoint-presentation</vt:lpstr>
      <vt:lpstr>PowerPoint-presentation</vt:lpstr>
      <vt:lpstr>PowerPoint-presentation</vt:lpstr>
      <vt:lpstr>Vilka jobb finns det?</vt:lpstr>
      <vt:lpstr>Glasmästeritekniker</vt:lpstr>
      <vt:lpstr>Fönsterrenoverare</vt:lpstr>
      <vt:lpstr>Glas- och metallmontör</vt:lpstr>
      <vt:lpstr>Bilglastekniker</vt:lpstr>
      <vt:lpstr>Glashantverkare</vt:lpstr>
      <vt:lpstr>Konstinramare</vt:lpstr>
      <vt:lpstr>Att arbeta som glasmästeritekniker</vt:lpstr>
      <vt:lpstr>Att arbeta som glas- och metallmontör</vt:lpstr>
      <vt:lpstr>Att arbeta som bilglastekniker</vt:lpstr>
      <vt:lpstr>Att arbeta som fönsterrenoverare</vt:lpstr>
      <vt:lpstr>Karriär</vt:lpstr>
      <vt:lpstr>Vägen till glasbranschen</vt:lpstr>
      <vt:lpstr>Grundutbildning till glasmästeritekniker</vt:lpstr>
      <vt:lpstr>Bli en mästare</vt:lpstr>
      <vt:lpstr>YH-utbildning</vt:lpstr>
      <vt:lpstr>Glasbranschens framtid</vt:lpstr>
      <vt:lpstr>Framtidens glas</vt:lpstr>
      <vt:lpstr>Glasets styrka</vt:lpstr>
      <vt:lpstr>Vill du veta mer om yrkena i glasbranschen?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Sofia Wahlgren</dc:creator>
  <cp:lastModifiedBy>Sofia Wahlgren</cp:lastModifiedBy>
  <cp:revision>2</cp:revision>
  <dcterms:created xsi:type="dcterms:W3CDTF">2026-02-10T07:41:29Z</dcterms:created>
  <dcterms:modified xsi:type="dcterms:W3CDTF">2026-02-10T07:50:43Z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NumCols">
    <vt:lpwstr>12</vt:lpwstr>
  </property>
  <property fmtid="{D5CDD505-2E9C-101B-9397-08002B2CF9AE}" pid="4" name="NumRows">
    <vt:lpwstr>6</vt:lpwstr>
  </property>
  <property fmtid="{D5CDD505-2E9C-101B-9397-08002B2CF9AE}" pid="5" name="ColSpacing">
    <vt:lpwstr>0,3</vt:lpwstr>
  </property>
  <property fmtid="{D5CDD505-2E9C-101B-9397-08002B2CF9AE}" pid="6" name="RowSpacing">
    <vt:lpwstr>0,3</vt:lpwstr>
  </property>
  <property fmtid="{D5CDD505-2E9C-101B-9397-08002B2CF9AE}" pid="7" name="Mall">
    <vt:lpwstr>1,31 cm</vt:lpwstr>
  </property>
  <property fmtid="{D5CDD505-2E9C-101B-9397-08002B2CF9AE}" pid="8" name="Mleft">
    <vt:lpwstr>1,31</vt:lpwstr>
  </property>
  <property fmtid="{D5CDD505-2E9C-101B-9397-08002B2CF9AE}" pid="9" name="Mright">
    <vt:lpwstr>1,31</vt:lpwstr>
  </property>
  <property fmtid="{D5CDD505-2E9C-101B-9397-08002B2CF9AE}" pid="10" name="Mtop">
    <vt:lpwstr>1,35</vt:lpwstr>
  </property>
  <property fmtid="{D5CDD505-2E9C-101B-9397-08002B2CF9AE}" pid="11" name="Mbot">
    <vt:lpwstr>1,79</vt:lpwstr>
  </property>
  <property fmtid="{D5CDD505-2E9C-101B-9397-08002B2CF9AE}" pid="12" name="MediaServiceImageTags">
    <vt:lpwstr/>
  </property>
</Properties>
</file>